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7"/>
  </p:notesMasterIdLst>
  <p:sldIdLst>
    <p:sldId id="256" r:id="rId2"/>
    <p:sldId id="257" r:id="rId3"/>
    <p:sldId id="258" r:id="rId4"/>
    <p:sldId id="274" r:id="rId5"/>
    <p:sldId id="275" r:id="rId6"/>
    <p:sldId id="276" r:id="rId7"/>
    <p:sldId id="277" r:id="rId8"/>
    <p:sldId id="278" r:id="rId9"/>
    <p:sldId id="279" r:id="rId10"/>
    <p:sldId id="280"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Lst>
  <p:sldSz cx="18288000" cy="10287000"/>
  <p:notesSz cx="6858000" cy="9144000"/>
  <p:embeddedFontLst>
    <p:embeddedFont>
      <p:font typeface="Alatsi" panose="020B0604020202020204" charset="0"/>
      <p:regular r:id="rId28"/>
    </p:embeddedFont>
    <p:embeddedFont>
      <p:font typeface="Courier Prime"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4E95CF-1AC2-4E02-89C8-6CF963798CCE}" v="1" dt="2026-01-15T14:31:49.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014" y="22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liani Lorenzo" userId="b041e080-6759-4d02-9305-27016ef34672" providerId="ADAL" clId="{99B05CDB-4268-4904-9384-4C83CAEFE930}"/>
    <pc:docChg chg="undo custSel addSld delSld modSld">
      <pc:chgData name="Magliani Lorenzo" userId="b041e080-6759-4d02-9305-27016ef34672" providerId="ADAL" clId="{99B05CDB-4268-4904-9384-4C83CAEFE930}" dt="2026-01-15T15:29:54.292" v="470" actId="478"/>
      <pc:docMkLst>
        <pc:docMk/>
      </pc:docMkLst>
      <pc:sldChg chg="addSp delSp modSp mod">
        <pc:chgData name="Magliani Lorenzo" userId="b041e080-6759-4d02-9305-27016ef34672" providerId="ADAL" clId="{99B05CDB-4268-4904-9384-4C83CAEFE930}" dt="2026-01-15T14:30:59.699" v="126" actId="14100"/>
        <pc:sldMkLst>
          <pc:docMk/>
          <pc:sldMk cId="0" sldId="256"/>
        </pc:sldMkLst>
        <pc:spChg chg="mod">
          <ac:chgData name="Magliani Lorenzo" userId="b041e080-6759-4d02-9305-27016ef34672" providerId="ADAL" clId="{99B05CDB-4268-4904-9384-4C83CAEFE930}" dt="2026-01-15T14:30:39.443" v="82" actId="14100"/>
          <ac:spMkLst>
            <pc:docMk/>
            <pc:sldMk cId="0" sldId="256"/>
            <ac:spMk id="46" creationId="{00000000-0000-0000-0000-000000000000}"/>
          </ac:spMkLst>
        </pc:spChg>
        <pc:spChg chg="add del">
          <ac:chgData name="Magliani Lorenzo" userId="b041e080-6759-4d02-9305-27016ef34672" providerId="ADAL" clId="{99B05CDB-4268-4904-9384-4C83CAEFE930}" dt="2026-01-15T14:30:41.271" v="83" actId="478"/>
          <ac:spMkLst>
            <pc:docMk/>
            <pc:sldMk cId="0" sldId="256"/>
            <ac:spMk id="47" creationId="{00000000-0000-0000-0000-000000000000}"/>
          </ac:spMkLst>
        </pc:spChg>
        <pc:spChg chg="mod">
          <ac:chgData name="Magliani Lorenzo" userId="b041e080-6759-4d02-9305-27016ef34672" providerId="ADAL" clId="{99B05CDB-4268-4904-9384-4C83CAEFE930}" dt="2026-01-15T14:30:59.699" v="126" actId="14100"/>
          <ac:spMkLst>
            <pc:docMk/>
            <pc:sldMk cId="0" sldId="256"/>
            <ac:spMk id="48" creationId="{00000000-0000-0000-0000-000000000000}"/>
          </ac:spMkLst>
        </pc:spChg>
      </pc:sldChg>
      <pc:sldChg chg="addSp modSp mod">
        <pc:chgData name="Magliani Lorenzo" userId="b041e080-6759-4d02-9305-27016ef34672" providerId="ADAL" clId="{99B05CDB-4268-4904-9384-4C83CAEFE930}" dt="2026-01-15T14:33:20.713" v="292" actId="1076"/>
        <pc:sldMkLst>
          <pc:docMk/>
          <pc:sldMk cId="0" sldId="257"/>
        </pc:sldMkLst>
        <pc:spChg chg="add mod">
          <ac:chgData name="Magliani Lorenzo" userId="b041e080-6759-4d02-9305-27016ef34672" providerId="ADAL" clId="{99B05CDB-4268-4904-9384-4C83CAEFE930}" dt="2026-01-15T14:31:58.137" v="137" actId="20577"/>
          <ac:spMkLst>
            <pc:docMk/>
            <pc:sldMk cId="0" sldId="257"/>
            <ac:spMk id="2" creationId="{7ABC4E26-884C-1B0A-7C36-E217E0F4F9F9}"/>
          </ac:spMkLst>
        </pc:spChg>
        <pc:spChg chg="mod">
          <ac:chgData name="Magliani Lorenzo" userId="b041e080-6759-4d02-9305-27016ef34672" providerId="ADAL" clId="{99B05CDB-4268-4904-9384-4C83CAEFE930}" dt="2026-01-15T14:33:20.713" v="292" actId="1076"/>
          <ac:spMkLst>
            <pc:docMk/>
            <pc:sldMk cId="0" sldId="257"/>
            <ac:spMk id="55" creationId="{00000000-0000-0000-0000-000000000000}"/>
          </ac:spMkLst>
        </pc:spChg>
      </pc:sldChg>
      <pc:sldChg chg="delSp modSp mod">
        <pc:chgData name="Magliani Lorenzo" userId="b041e080-6759-4d02-9305-27016ef34672" providerId="ADAL" clId="{99B05CDB-4268-4904-9384-4C83CAEFE930}" dt="2026-01-15T14:55:55.605" v="319" actId="255"/>
        <pc:sldMkLst>
          <pc:docMk/>
          <pc:sldMk cId="0" sldId="258"/>
        </pc:sldMkLst>
        <pc:spChg chg="mod">
          <ac:chgData name="Magliani Lorenzo" userId="b041e080-6759-4d02-9305-27016ef34672" providerId="ADAL" clId="{99B05CDB-4268-4904-9384-4C83CAEFE930}" dt="2026-01-15T14:55:55.605" v="319" actId="255"/>
          <ac:spMkLst>
            <pc:docMk/>
            <pc:sldMk cId="0" sldId="258"/>
            <ac:spMk id="65" creationId="{00000000-0000-0000-0000-000000000000}"/>
          </ac:spMkLst>
        </pc:spChg>
        <pc:spChg chg="del">
          <ac:chgData name="Magliani Lorenzo" userId="b041e080-6759-4d02-9305-27016ef34672" providerId="ADAL" clId="{99B05CDB-4268-4904-9384-4C83CAEFE930}" dt="2026-01-15T14:55:38.823" v="307" actId="478"/>
          <ac:spMkLst>
            <pc:docMk/>
            <pc:sldMk cId="0" sldId="258"/>
            <ac:spMk id="66" creationId="{00000000-0000-0000-0000-000000000000}"/>
          </ac:spMkLst>
        </pc:spChg>
      </pc:sldChg>
      <pc:sldChg chg="delSp modSp mod">
        <pc:chgData name="Magliani Lorenzo" userId="b041e080-6759-4d02-9305-27016ef34672" providerId="ADAL" clId="{99B05CDB-4268-4904-9384-4C83CAEFE930}" dt="2026-01-15T15:29:37.314" v="468" actId="478"/>
        <pc:sldMkLst>
          <pc:docMk/>
          <pc:sldMk cId="0" sldId="259"/>
        </pc:sldMkLst>
        <pc:picChg chg="del mod">
          <ac:chgData name="Magliani Lorenzo" userId="b041e080-6759-4d02-9305-27016ef34672" providerId="ADAL" clId="{99B05CDB-4268-4904-9384-4C83CAEFE930}" dt="2026-01-15T15:29:37.314" v="468" actId="478"/>
          <ac:picMkLst>
            <pc:docMk/>
            <pc:sldMk cId="0" sldId="259"/>
            <ac:picMk id="75" creationId="{00000000-0000-0000-0000-000000000000}"/>
          </ac:picMkLst>
        </pc:picChg>
      </pc:sldChg>
      <pc:sldChg chg="delSp mod">
        <pc:chgData name="Magliani Lorenzo" userId="b041e080-6759-4d02-9305-27016ef34672" providerId="ADAL" clId="{99B05CDB-4268-4904-9384-4C83CAEFE930}" dt="2026-01-15T15:29:47.032" v="469" actId="478"/>
        <pc:sldMkLst>
          <pc:docMk/>
          <pc:sldMk cId="0" sldId="262"/>
        </pc:sldMkLst>
        <pc:picChg chg="del">
          <ac:chgData name="Magliani Lorenzo" userId="b041e080-6759-4d02-9305-27016ef34672" providerId="ADAL" clId="{99B05CDB-4268-4904-9384-4C83CAEFE930}" dt="2026-01-15T15:29:47.032" v="469" actId="478"/>
          <ac:picMkLst>
            <pc:docMk/>
            <pc:sldMk cId="0" sldId="262"/>
            <ac:picMk id="120" creationId="{00000000-0000-0000-0000-000000000000}"/>
          </ac:picMkLst>
        </pc:picChg>
        <pc:picChg chg="del">
          <ac:chgData name="Magliani Lorenzo" userId="b041e080-6759-4d02-9305-27016ef34672" providerId="ADAL" clId="{99B05CDB-4268-4904-9384-4C83CAEFE930}" dt="2026-01-15T15:29:47.032" v="469" actId="478"/>
          <ac:picMkLst>
            <pc:docMk/>
            <pc:sldMk cId="0" sldId="262"/>
            <ac:picMk id="121" creationId="{00000000-0000-0000-0000-000000000000}"/>
          </ac:picMkLst>
        </pc:picChg>
        <pc:picChg chg="del">
          <ac:chgData name="Magliani Lorenzo" userId="b041e080-6759-4d02-9305-27016ef34672" providerId="ADAL" clId="{99B05CDB-4268-4904-9384-4C83CAEFE930}" dt="2026-01-15T15:29:47.032" v="469" actId="478"/>
          <ac:picMkLst>
            <pc:docMk/>
            <pc:sldMk cId="0" sldId="262"/>
            <ac:picMk id="122" creationId="{00000000-0000-0000-0000-000000000000}"/>
          </ac:picMkLst>
        </pc:picChg>
      </pc:sldChg>
      <pc:sldChg chg="delSp mod">
        <pc:chgData name="Magliani Lorenzo" userId="b041e080-6759-4d02-9305-27016ef34672" providerId="ADAL" clId="{99B05CDB-4268-4904-9384-4C83CAEFE930}" dt="2026-01-15T15:29:54.292" v="470" actId="478"/>
        <pc:sldMkLst>
          <pc:docMk/>
          <pc:sldMk cId="0" sldId="264"/>
        </pc:sldMkLst>
        <pc:picChg chg="del">
          <ac:chgData name="Magliani Lorenzo" userId="b041e080-6759-4d02-9305-27016ef34672" providerId="ADAL" clId="{99B05CDB-4268-4904-9384-4C83CAEFE930}" dt="2026-01-15T15:29:54.292" v="470" actId="478"/>
          <ac:picMkLst>
            <pc:docMk/>
            <pc:sldMk cId="0" sldId="264"/>
            <ac:picMk id="148" creationId="{00000000-0000-0000-0000-000000000000}"/>
          </ac:picMkLst>
        </pc:picChg>
        <pc:picChg chg="del">
          <ac:chgData name="Magliani Lorenzo" userId="b041e080-6759-4d02-9305-27016ef34672" providerId="ADAL" clId="{99B05CDB-4268-4904-9384-4C83CAEFE930}" dt="2026-01-15T15:29:54.292" v="470" actId="478"/>
          <ac:picMkLst>
            <pc:docMk/>
            <pc:sldMk cId="0" sldId="264"/>
            <ac:picMk id="149" creationId="{00000000-0000-0000-0000-000000000000}"/>
          </ac:picMkLst>
        </pc:picChg>
        <pc:picChg chg="del">
          <ac:chgData name="Magliani Lorenzo" userId="b041e080-6759-4d02-9305-27016ef34672" providerId="ADAL" clId="{99B05CDB-4268-4904-9384-4C83CAEFE930}" dt="2026-01-15T15:29:54.292" v="470" actId="478"/>
          <ac:picMkLst>
            <pc:docMk/>
            <pc:sldMk cId="0" sldId="264"/>
            <ac:picMk id="150" creationId="{00000000-0000-0000-0000-000000000000}"/>
          </ac:picMkLst>
        </pc:picChg>
      </pc:sldChg>
      <pc:sldChg chg="modSp mod">
        <pc:chgData name="Magliani Lorenzo" userId="b041e080-6759-4d02-9305-27016ef34672" providerId="ADAL" clId="{99B05CDB-4268-4904-9384-4C83CAEFE930}" dt="2026-01-15T13:50:31.928" v="15" actId="1035"/>
        <pc:sldMkLst>
          <pc:docMk/>
          <pc:sldMk cId="0" sldId="265"/>
        </pc:sldMkLst>
        <pc:spChg chg="mod">
          <ac:chgData name="Magliani Lorenzo" userId="b041e080-6759-4d02-9305-27016ef34672" providerId="ADAL" clId="{99B05CDB-4268-4904-9384-4C83CAEFE930}" dt="2026-01-15T13:49:07.227" v="0" actId="1076"/>
          <ac:spMkLst>
            <pc:docMk/>
            <pc:sldMk cId="0" sldId="265"/>
            <ac:spMk id="169" creationId="{00000000-0000-0000-0000-000000000000}"/>
          </ac:spMkLst>
        </pc:spChg>
        <pc:picChg chg="mod">
          <ac:chgData name="Magliani Lorenzo" userId="b041e080-6759-4d02-9305-27016ef34672" providerId="ADAL" clId="{99B05CDB-4268-4904-9384-4C83CAEFE930}" dt="2026-01-15T13:50:31.928" v="15" actId="1035"/>
          <ac:picMkLst>
            <pc:docMk/>
            <pc:sldMk cId="0" sldId="265"/>
            <ac:picMk id="163" creationId="{00000000-0000-0000-0000-000000000000}"/>
          </ac:picMkLst>
        </pc:picChg>
        <pc:picChg chg="mod">
          <ac:chgData name="Magliani Lorenzo" userId="b041e080-6759-4d02-9305-27016ef34672" providerId="ADAL" clId="{99B05CDB-4268-4904-9384-4C83CAEFE930}" dt="2026-01-15T13:49:42.594" v="4" actId="14100"/>
          <ac:picMkLst>
            <pc:docMk/>
            <pc:sldMk cId="0" sldId="265"/>
            <ac:picMk id="167" creationId="{00000000-0000-0000-0000-000000000000}"/>
          </ac:picMkLst>
        </pc:picChg>
      </pc:sldChg>
      <pc:sldChg chg="modSp add mod">
        <pc:chgData name="Magliani Lorenzo" userId="b041e080-6759-4d02-9305-27016ef34672" providerId="ADAL" clId="{99B05CDB-4268-4904-9384-4C83CAEFE930}" dt="2026-01-15T14:57:58.594" v="337" actId="20577"/>
        <pc:sldMkLst>
          <pc:docMk/>
          <pc:sldMk cId="1634176887" sldId="274"/>
        </pc:sldMkLst>
        <pc:spChg chg="mod">
          <ac:chgData name="Magliani Lorenzo" userId="b041e080-6759-4d02-9305-27016ef34672" providerId="ADAL" clId="{99B05CDB-4268-4904-9384-4C83CAEFE930}" dt="2026-01-15T14:57:54.878" v="335" actId="255"/>
          <ac:spMkLst>
            <pc:docMk/>
            <pc:sldMk cId="1634176887" sldId="274"/>
            <ac:spMk id="65" creationId="{49316844-9248-BED0-4AA3-3C08C5D808BB}"/>
          </ac:spMkLst>
        </pc:spChg>
        <pc:spChg chg="mod">
          <ac:chgData name="Magliani Lorenzo" userId="b041e080-6759-4d02-9305-27016ef34672" providerId="ADAL" clId="{99B05CDB-4268-4904-9384-4C83CAEFE930}" dt="2026-01-15T14:57:58.594" v="337" actId="20577"/>
          <ac:spMkLst>
            <pc:docMk/>
            <pc:sldMk cId="1634176887" sldId="274"/>
            <ac:spMk id="68" creationId="{31AFA5B6-60D2-38C6-6534-2E04FC616085}"/>
          </ac:spMkLst>
        </pc:spChg>
      </pc:sldChg>
      <pc:sldChg chg="new del">
        <pc:chgData name="Magliani Lorenzo" userId="b041e080-6759-4d02-9305-27016ef34672" providerId="ADAL" clId="{99B05CDB-4268-4904-9384-4C83CAEFE930}" dt="2026-01-15T14:57:34.968" v="321" actId="47"/>
        <pc:sldMkLst>
          <pc:docMk/>
          <pc:sldMk cId="3210710107" sldId="274"/>
        </pc:sldMkLst>
      </pc:sldChg>
      <pc:sldChg chg="modSp add mod">
        <pc:chgData name="Magliani Lorenzo" userId="b041e080-6759-4d02-9305-27016ef34672" providerId="ADAL" clId="{99B05CDB-4268-4904-9384-4C83CAEFE930}" dt="2026-01-15T15:06:11.594" v="356" actId="20577"/>
        <pc:sldMkLst>
          <pc:docMk/>
          <pc:sldMk cId="2455786937" sldId="275"/>
        </pc:sldMkLst>
        <pc:spChg chg="mod">
          <ac:chgData name="Magliani Lorenzo" userId="b041e080-6759-4d02-9305-27016ef34672" providerId="ADAL" clId="{99B05CDB-4268-4904-9384-4C83CAEFE930}" dt="2026-01-15T15:06:02.780" v="354" actId="1037"/>
          <ac:spMkLst>
            <pc:docMk/>
            <pc:sldMk cId="2455786937" sldId="275"/>
            <ac:spMk id="65" creationId="{4703A083-33BA-5FA7-384F-010EE6FC60BC}"/>
          </ac:spMkLst>
        </pc:spChg>
        <pc:spChg chg="mod">
          <ac:chgData name="Magliani Lorenzo" userId="b041e080-6759-4d02-9305-27016ef34672" providerId="ADAL" clId="{99B05CDB-4268-4904-9384-4C83CAEFE930}" dt="2026-01-15T15:06:11.594" v="356" actId="20577"/>
          <ac:spMkLst>
            <pc:docMk/>
            <pc:sldMk cId="2455786937" sldId="275"/>
            <ac:spMk id="68" creationId="{18BD176E-9FE5-F227-9D5E-4B8791F6417D}"/>
          </ac:spMkLst>
        </pc:spChg>
      </pc:sldChg>
      <pc:sldChg chg="modSp add mod">
        <pc:chgData name="Magliani Lorenzo" userId="b041e080-6759-4d02-9305-27016ef34672" providerId="ADAL" clId="{99B05CDB-4268-4904-9384-4C83CAEFE930}" dt="2026-01-15T15:07:12.465" v="374" actId="20577"/>
        <pc:sldMkLst>
          <pc:docMk/>
          <pc:sldMk cId="2176552703" sldId="276"/>
        </pc:sldMkLst>
        <pc:spChg chg="mod">
          <ac:chgData name="Magliani Lorenzo" userId="b041e080-6759-4d02-9305-27016ef34672" providerId="ADAL" clId="{99B05CDB-4268-4904-9384-4C83CAEFE930}" dt="2026-01-15T15:07:08.106" v="372" actId="122"/>
          <ac:spMkLst>
            <pc:docMk/>
            <pc:sldMk cId="2176552703" sldId="276"/>
            <ac:spMk id="65" creationId="{7E32CD37-5573-293C-C6A2-8187EE00BA23}"/>
          </ac:spMkLst>
        </pc:spChg>
        <pc:spChg chg="mod">
          <ac:chgData name="Magliani Lorenzo" userId="b041e080-6759-4d02-9305-27016ef34672" providerId="ADAL" clId="{99B05CDB-4268-4904-9384-4C83CAEFE930}" dt="2026-01-15T15:07:12.465" v="374" actId="20577"/>
          <ac:spMkLst>
            <pc:docMk/>
            <pc:sldMk cId="2176552703" sldId="276"/>
            <ac:spMk id="68" creationId="{4B9A0AEC-9B64-DDFE-1DAC-EAD1C091E65B}"/>
          </ac:spMkLst>
        </pc:spChg>
      </pc:sldChg>
      <pc:sldChg chg="modSp add mod">
        <pc:chgData name="Magliani Lorenzo" userId="b041e080-6759-4d02-9305-27016ef34672" providerId="ADAL" clId="{99B05CDB-4268-4904-9384-4C83CAEFE930}" dt="2026-01-15T15:07:49.243" v="403" actId="20577"/>
        <pc:sldMkLst>
          <pc:docMk/>
          <pc:sldMk cId="2803969269" sldId="277"/>
        </pc:sldMkLst>
        <pc:spChg chg="mod">
          <ac:chgData name="Magliani Lorenzo" userId="b041e080-6759-4d02-9305-27016ef34672" providerId="ADAL" clId="{99B05CDB-4268-4904-9384-4C83CAEFE930}" dt="2026-01-15T15:07:45.080" v="401" actId="1038"/>
          <ac:spMkLst>
            <pc:docMk/>
            <pc:sldMk cId="2803969269" sldId="277"/>
            <ac:spMk id="65" creationId="{1F04BF4C-F610-9E37-CF6E-5CA92A222A2A}"/>
          </ac:spMkLst>
        </pc:spChg>
        <pc:spChg chg="mod">
          <ac:chgData name="Magliani Lorenzo" userId="b041e080-6759-4d02-9305-27016ef34672" providerId="ADAL" clId="{99B05CDB-4268-4904-9384-4C83CAEFE930}" dt="2026-01-15T15:07:49.243" v="403" actId="20577"/>
          <ac:spMkLst>
            <pc:docMk/>
            <pc:sldMk cId="2803969269" sldId="277"/>
            <ac:spMk id="68" creationId="{496BD41D-CCD7-0BC7-1CBC-9EEFD9FC7282}"/>
          </ac:spMkLst>
        </pc:spChg>
      </pc:sldChg>
      <pc:sldChg chg="modSp add mod">
        <pc:chgData name="Magliani Lorenzo" userId="b041e080-6759-4d02-9305-27016ef34672" providerId="ADAL" clId="{99B05CDB-4268-4904-9384-4C83CAEFE930}" dt="2026-01-15T15:08:52.602" v="448" actId="255"/>
        <pc:sldMkLst>
          <pc:docMk/>
          <pc:sldMk cId="107303379" sldId="278"/>
        </pc:sldMkLst>
        <pc:spChg chg="mod">
          <ac:chgData name="Magliani Lorenzo" userId="b041e080-6759-4d02-9305-27016ef34672" providerId="ADAL" clId="{99B05CDB-4268-4904-9384-4C83CAEFE930}" dt="2026-01-15T15:08:52.602" v="448" actId="255"/>
          <ac:spMkLst>
            <pc:docMk/>
            <pc:sldMk cId="107303379" sldId="278"/>
            <ac:spMk id="65" creationId="{EFC3606D-F2D5-0FAC-1A7F-3BF4E886BF69}"/>
          </ac:spMkLst>
        </pc:spChg>
        <pc:spChg chg="mod">
          <ac:chgData name="Magliani Lorenzo" userId="b041e080-6759-4d02-9305-27016ef34672" providerId="ADAL" clId="{99B05CDB-4268-4904-9384-4C83CAEFE930}" dt="2026-01-15T15:08:14.432" v="422" actId="20577"/>
          <ac:spMkLst>
            <pc:docMk/>
            <pc:sldMk cId="107303379" sldId="278"/>
            <ac:spMk id="68" creationId="{A22FB79F-E997-1527-0EEC-E403A21E4E93}"/>
          </ac:spMkLst>
        </pc:spChg>
      </pc:sldChg>
      <pc:sldChg chg="modSp add mod">
        <pc:chgData name="Magliani Lorenzo" userId="b041e080-6759-4d02-9305-27016ef34672" providerId="ADAL" clId="{99B05CDB-4268-4904-9384-4C83CAEFE930}" dt="2026-01-15T15:08:57.605" v="450" actId="20577"/>
        <pc:sldMkLst>
          <pc:docMk/>
          <pc:sldMk cId="1280962565" sldId="279"/>
        </pc:sldMkLst>
        <pc:spChg chg="mod">
          <ac:chgData name="Magliani Lorenzo" userId="b041e080-6759-4d02-9305-27016ef34672" providerId="ADAL" clId="{99B05CDB-4268-4904-9384-4C83CAEFE930}" dt="2026-01-15T15:08:39.292" v="447" actId="255"/>
          <ac:spMkLst>
            <pc:docMk/>
            <pc:sldMk cId="1280962565" sldId="279"/>
            <ac:spMk id="65" creationId="{8C19D22A-4626-1F8B-F62D-00E908B4FACB}"/>
          </ac:spMkLst>
        </pc:spChg>
        <pc:spChg chg="mod">
          <ac:chgData name="Magliani Lorenzo" userId="b041e080-6759-4d02-9305-27016ef34672" providerId="ADAL" clId="{99B05CDB-4268-4904-9384-4C83CAEFE930}" dt="2026-01-15T15:08:57.605" v="450" actId="20577"/>
          <ac:spMkLst>
            <pc:docMk/>
            <pc:sldMk cId="1280962565" sldId="279"/>
            <ac:spMk id="68" creationId="{E7769C1A-1CD1-3E3C-A1FB-39B2AAF1E4AB}"/>
          </ac:spMkLst>
        </pc:spChg>
      </pc:sldChg>
      <pc:sldChg chg="modSp add mod">
        <pc:chgData name="Magliani Lorenzo" userId="b041e080-6759-4d02-9305-27016ef34672" providerId="ADAL" clId="{99B05CDB-4268-4904-9384-4C83CAEFE930}" dt="2026-01-15T15:09:29.777" v="466" actId="20577"/>
        <pc:sldMkLst>
          <pc:docMk/>
          <pc:sldMk cId="3462961922" sldId="280"/>
        </pc:sldMkLst>
        <pc:spChg chg="mod">
          <ac:chgData name="Magliani Lorenzo" userId="b041e080-6759-4d02-9305-27016ef34672" providerId="ADAL" clId="{99B05CDB-4268-4904-9384-4C83CAEFE930}" dt="2026-01-15T15:09:24.459" v="462" actId="255"/>
          <ac:spMkLst>
            <pc:docMk/>
            <pc:sldMk cId="3462961922" sldId="280"/>
            <ac:spMk id="65" creationId="{254483CC-6AB3-6E98-6D13-9D2608500A83}"/>
          </ac:spMkLst>
        </pc:spChg>
        <pc:spChg chg="mod">
          <ac:chgData name="Magliani Lorenzo" userId="b041e080-6759-4d02-9305-27016ef34672" providerId="ADAL" clId="{99B05CDB-4268-4904-9384-4C83CAEFE930}" dt="2026-01-15T15:09:29.777" v="466" actId="20577"/>
          <ac:spMkLst>
            <pc:docMk/>
            <pc:sldMk cId="3462961922" sldId="280"/>
            <ac:spMk id="68" creationId="{B5115642-2D5B-E257-F73E-1714222896D8}"/>
          </ac:spMkLst>
        </pc:spChg>
      </pc:sldChg>
      <pc:sldMasterChg chg="delSldLayout">
        <pc:chgData name="Magliani Lorenzo" userId="b041e080-6759-4d02-9305-27016ef34672" providerId="ADAL" clId="{99B05CDB-4268-4904-9384-4C83CAEFE930}" dt="2026-01-15T14:57:34.968" v="321" actId="47"/>
        <pc:sldMasterMkLst>
          <pc:docMk/>
          <pc:sldMasterMk cId="0" sldId="2147483653"/>
        </pc:sldMasterMkLst>
        <pc:sldLayoutChg chg="del">
          <pc:chgData name="Magliani Lorenzo" userId="b041e080-6759-4d02-9305-27016ef34672" providerId="ADAL" clId="{99B05CDB-4268-4904-9384-4C83CAEFE930}" dt="2026-01-15T14:57:34.968" v="321" actId="47"/>
          <pc:sldLayoutMkLst>
            <pc:docMk/>
            <pc:sldMasterMk cId="0" sldId="2147483653"/>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EACE7EA-FE64-6965-87DA-D72131100ADA}"/>
            </a:ext>
          </a:extLst>
        </p:cNvPr>
        <p:cNvGrpSpPr/>
        <p:nvPr/>
      </p:nvGrpSpPr>
      <p:grpSpPr>
        <a:xfrm>
          <a:off x="0" y="0"/>
          <a:ext cx="0" cy="0"/>
          <a:chOff x="0" y="0"/>
          <a:chExt cx="0" cy="0"/>
        </a:xfrm>
      </p:grpSpPr>
      <p:sp>
        <p:nvSpPr>
          <p:cNvPr id="57" name="Google Shape;57;p3:notes">
            <a:extLst>
              <a:ext uri="{FF2B5EF4-FFF2-40B4-BE49-F238E27FC236}">
                <a16:creationId xmlns:a16="http://schemas.microsoft.com/office/drawing/2014/main" id="{76537D6E-AD20-B705-3954-98D78D5B6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3:notes">
            <a:extLst>
              <a:ext uri="{FF2B5EF4-FFF2-40B4-BE49-F238E27FC236}">
                <a16:creationId xmlns:a16="http://schemas.microsoft.com/office/drawing/2014/main" id="{80A34CA3-5A21-4C1A-D4AE-6F2E9755CE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6717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F474CA8-BE0E-754C-BA2B-9090D6A84BC4}"/>
            </a:ext>
          </a:extLst>
        </p:cNvPr>
        <p:cNvGrpSpPr/>
        <p:nvPr/>
      </p:nvGrpSpPr>
      <p:grpSpPr>
        <a:xfrm>
          <a:off x="0" y="0"/>
          <a:ext cx="0" cy="0"/>
          <a:chOff x="0" y="0"/>
          <a:chExt cx="0" cy="0"/>
        </a:xfrm>
      </p:grpSpPr>
      <p:sp>
        <p:nvSpPr>
          <p:cNvPr id="57" name="Google Shape;57;p3:notes">
            <a:extLst>
              <a:ext uri="{FF2B5EF4-FFF2-40B4-BE49-F238E27FC236}">
                <a16:creationId xmlns:a16="http://schemas.microsoft.com/office/drawing/2014/main" id="{39ABFCBB-AED6-FF6C-66C9-6CBB9850CA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3:notes">
            <a:extLst>
              <a:ext uri="{FF2B5EF4-FFF2-40B4-BE49-F238E27FC236}">
                <a16:creationId xmlns:a16="http://schemas.microsoft.com/office/drawing/2014/main" id="{48177971-C5ED-6B68-58E0-A8621DD875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623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EBD034E5-DDCA-B1D8-6664-8F897F6CA917}"/>
            </a:ext>
          </a:extLst>
        </p:cNvPr>
        <p:cNvGrpSpPr/>
        <p:nvPr/>
      </p:nvGrpSpPr>
      <p:grpSpPr>
        <a:xfrm>
          <a:off x="0" y="0"/>
          <a:ext cx="0" cy="0"/>
          <a:chOff x="0" y="0"/>
          <a:chExt cx="0" cy="0"/>
        </a:xfrm>
      </p:grpSpPr>
      <p:sp>
        <p:nvSpPr>
          <p:cNvPr id="57" name="Google Shape;57;p3:notes">
            <a:extLst>
              <a:ext uri="{FF2B5EF4-FFF2-40B4-BE49-F238E27FC236}">
                <a16:creationId xmlns:a16="http://schemas.microsoft.com/office/drawing/2014/main" id="{5BE8C86D-24A3-B74B-B933-89AD171FB6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3:notes">
            <a:extLst>
              <a:ext uri="{FF2B5EF4-FFF2-40B4-BE49-F238E27FC236}">
                <a16:creationId xmlns:a16="http://schemas.microsoft.com/office/drawing/2014/main" id="{D44E847D-8E3A-7E52-1F13-40BD95C851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58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6D48F57-FC64-81B0-6ABE-76350CFDCAF7}"/>
            </a:ext>
          </a:extLst>
        </p:cNvPr>
        <p:cNvGrpSpPr/>
        <p:nvPr/>
      </p:nvGrpSpPr>
      <p:grpSpPr>
        <a:xfrm>
          <a:off x="0" y="0"/>
          <a:ext cx="0" cy="0"/>
          <a:chOff x="0" y="0"/>
          <a:chExt cx="0" cy="0"/>
        </a:xfrm>
      </p:grpSpPr>
      <p:sp>
        <p:nvSpPr>
          <p:cNvPr id="57" name="Google Shape;57;p3:notes">
            <a:extLst>
              <a:ext uri="{FF2B5EF4-FFF2-40B4-BE49-F238E27FC236}">
                <a16:creationId xmlns:a16="http://schemas.microsoft.com/office/drawing/2014/main" id="{1C5D75C1-326E-C747-7128-EBBE2C3129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3:notes">
            <a:extLst>
              <a:ext uri="{FF2B5EF4-FFF2-40B4-BE49-F238E27FC236}">
                <a16:creationId xmlns:a16="http://schemas.microsoft.com/office/drawing/2014/main" id="{9509A7E2-7D9C-8E28-07AA-EDB4C67309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593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59657E8-F48F-88F3-2E54-8C0D27FDDA6D}"/>
            </a:ext>
          </a:extLst>
        </p:cNvPr>
        <p:cNvGrpSpPr/>
        <p:nvPr/>
      </p:nvGrpSpPr>
      <p:grpSpPr>
        <a:xfrm>
          <a:off x="0" y="0"/>
          <a:ext cx="0" cy="0"/>
          <a:chOff x="0" y="0"/>
          <a:chExt cx="0" cy="0"/>
        </a:xfrm>
      </p:grpSpPr>
      <p:sp>
        <p:nvSpPr>
          <p:cNvPr id="57" name="Google Shape;57;p3:notes">
            <a:extLst>
              <a:ext uri="{FF2B5EF4-FFF2-40B4-BE49-F238E27FC236}">
                <a16:creationId xmlns:a16="http://schemas.microsoft.com/office/drawing/2014/main" id="{DAFDB7C5-AB6D-3AC9-E853-A5EE3F02E1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3:notes">
            <a:extLst>
              <a:ext uri="{FF2B5EF4-FFF2-40B4-BE49-F238E27FC236}">
                <a16:creationId xmlns:a16="http://schemas.microsoft.com/office/drawing/2014/main" id="{DD515D7D-03A0-46FB-C2DE-58AB7EF087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7580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60B8660F-31FB-3647-B531-3042C5EE92BE}"/>
            </a:ext>
          </a:extLst>
        </p:cNvPr>
        <p:cNvGrpSpPr/>
        <p:nvPr/>
      </p:nvGrpSpPr>
      <p:grpSpPr>
        <a:xfrm>
          <a:off x="0" y="0"/>
          <a:ext cx="0" cy="0"/>
          <a:chOff x="0" y="0"/>
          <a:chExt cx="0" cy="0"/>
        </a:xfrm>
      </p:grpSpPr>
      <p:sp>
        <p:nvSpPr>
          <p:cNvPr id="57" name="Google Shape;57;p3:notes">
            <a:extLst>
              <a:ext uri="{FF2B5EF4-FFF2-40B4-BE49-F238E27FC236}">
                <a16:creationId xmlns:a16="http://schemas.microsoft.com/office/drawing/2014/main" id="{A7291A2B-8680-8A0E-6C8F-DBBD5D90BD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3:notes">
            <a:extLst>
              <a:ext uri="{FF2B5EF4-FFF2-40B4-BE49-F238E27FC236}">
                <a16:creationId xmlns:a16="http://schemas.microsoft.com/office/drawing/2014/main" id="{3DB11F25-3C5B-C353-1C82-B26FD40474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1454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3EEF3B5-ED73-E964-833D-FF588BF57648}"/>
            </a:ext>
          </a:extLst>
        </p:cNvPr>
        <p:cNvGrpSpPr/>
        <p:nvPr/>
      </p:nvGrpSpPr>
      <p:grpSpPr>
        <a:xfrm>
          <a:off x="0" y="0"/>
          <a:ext cx="0" cy="0"/>
          <a:chOff x="0" y="0"/>
          <a:chExt cx="0" cy="0"/>
        </a:xfrm>
      </p:grpSpPr>
      <p:sp>
        <p:nvSpPr>
          <p:cNvPr id="57" name="Google Shape;57;p3:notes">
            <a:extLst>
              <a:ext uri="{FF2B5EF4-FFF2-40B4-BE49-F238E27FC236}">
                <a16:creationId xmlns:a16="http://schemas.microsoft.com/office/drawing/2014/main" id="{1893193B-4FE2-6791-B7FE-1D3CDDA025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3:notes">
            <a:extLst>
              <a:ext uri="{FF2B5EF4-FFF2-40B4-BE49-F238E27FC236}">
                <a16:creationId xmlns:a16="http://schemas.microsoft.com/office/drawing/2014/main" id="{5590451C-C1FD-C429-30EF-C215C4BE4C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938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18288000" cy="10412027"/>
          </a:xfrm>
          <a:prstGeom prst="rect">
            <a:avLst/>
          </a:prstGeom>
          <a:noFill/>
          <a:ln>
            <a:noFill/>
          </a:ln>
        </p:spPr>
      </p:pic>
      <p:grpSp>
        <p:nvGrpSpPr>
          <p:cNvPr id="20" name="Google Shape;20;p4"/>
          <p:cNvGrpSpPr/>
          <p:nvPr/>
        </p:nvGrpSpPr>
        <p:grpSpPr>
          <a:xfrm>
            <a:off x="2277056" y="3600450"/>
            <a:ext cx="13733980" cy="3086595"/>
            <a:chOff x="0" y="0"/>
            <a:chExt cx="3617156" cy="812925"/>
          </a:xfrm>
        </p:grpSpPr>
        <p:sp>
          <p:nvSpPr>
            <p:cNvPr id="21" name="Google Shape;21;p4"/>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sp>
        <p:sp>
          <p:nvSpPr>
            <p:cNvPr id="22" name="Google Shape;22;p4"/>
            <p:cNvSpPr txBox="1"/>
            <p:nvPr/>
          </p:nvSpPr>
          <p:spPr>
            <a:xfrm>
              <a:off x="0" y="9525"/>
              <a:ext cx="3617100" cy="8034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3" name="Google Shape;23;p4"/>
          <p:cNvPicPr preferRelativeResize="0"/>
          <p:nvPr/>
        </p:nvPicPr>
        <p:blipFill>
          <a:blip r:embed="rId3">
            <a:alphaModFix/>
          </a:blip>
          <a:stretch>
            <a:fillRect/>
          </a:stretch>
        </p:blipFill>
        <p:spPr>
          <a:xfrm>
            <a:off x="0" y="0"/>
            <a:ext cx="18288000" cy="10287000"/>
          </a:xfrm>
          <a:prstGeom prst="rect">
            <a:avLst/>
          </a:prstGeom>
          <a:noFill/>
          <a:ln>
            <a:noFill/>
          </a:ln>
        </p:spPr>
      </p:pic>
      <p:cxnSp>
        <p:nvCxnSpPr>
          <p:cNvPr id="24" name="Google Shape;24;p4"/>
          <p:cNvCxnSpPr/>
          <p:nvPr/>
        </p:nvCxnSpPr>
        <p:spPr>
          <a:xfrm>
            <a:off x="11838353" y="5162550"/>
            <a:ext cx="2890200" cy="0"/>
          </a:xfrm>
          <a:prstGeom prst="straightConnector1">
            <a:avLst/>
          </a:prstGeom>
          <a:noFill/>
          <a:ln w="38100" cap="flat" cmpd="sng">
            <a:solidFill>
              <a:srgbClr val="29231E"/>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ype="secHead">
  <p:cSld name="SECTION_HEADER">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9680375" y="0"/>
            <a:ext cx="10287000" cy="10287000"/>
          </a:xfrm>
          <a:prstGeom prst="rect">
            <a:avLst/>
          </a:prstGeom>
          <a:noFill/>
          <a:ln>
            <a:noFill/>
          </a:ln>
        </p:spPr>
      </p:pic>
      <p:pic>
        <p:nvPicPr>
          <p:cNvPr id="27" name="Google Shape;27;p5"/>
          <p:cNvPicPr preferRelativeResize="0"/>
          <p:nvPr/>
        </p:nvPicPr>
        <p:blipFill>
          <a:blip r:embed="rId3">
            <a:alphaModFix/>
          </a:blip>
          <a:stretch>
            <a:fillRect/>
          </a:stretch>
        </p:blipFill>
        <p:spPr>
          <a:xfrm>
            <a:off x="0" y="0"/>
            <a:ext cx="18288000" cy="10287000"/>
          </a:xfrm>
          <a:prstGeom prst="rect">
            <a:avLst/>
          </a:prstGeom>
          <a:noFill/>
          <a:ln>
            <a:noFill/>
          </a:ln>
        </p:spPr>
      </p:pic>
      <p:cxnSp>
        <p:nvCxnSpPr>
          <p:cNvPr id="28" name="Google Shape;28;p5"/>
          <p:cNvCxnSpPr/>
          <p:nvPr/>
        </p:nvCxnSpPr>
        <p:spPr>
          <a:xfrm>
            <a:off x="5649592" y="3907400"/>
            <a:ext cx="2841300" cy="0"/>
          </a:xfrm>
          <a:prstGeom prst="straightConnector1">
            <a:avLst/>
          </a:prstGeom>
          <a:noFill/>
          <a:ln w="38100" cap="flat" cmpd="sng">
            <a:solidFill>
              <a:srgbClr val="29231E"/>
            </a:solidFill>
            <a:prstDash val="solid"/>
            <a:round/>
            <a:headEnd type="none" w="sm" len="sm"/>
            <a:tailEnd type="none" w="sm" len="sm"/>
          </a:ln>
        </p:spPr>
      </p:cxnSp>
      <p:sp>
        <p:nvSpPr>
          <p:cNvPr id="29" name="Google Shape;29;p5"/>
          <p:cNvSpPr>
            <a:spLocks noGrp="1"/>
          </p:cNvSpPr>
          <p:nvPr>
            <p:ph type="pic" idx="2"/>
          </p:nvPr>
        </p:nvSpPr>
        <p:spPr>
          <a:xfrm>
            <a:off x="9695756" y="35275"/>
            <a:ext cx="8586600" cy="102870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allery" type="twoObj">
  <p:cSld name="TWO_OBJECTS">
    <p:spTree>
      <p:nvGrpSpPr>
        <p:cNvPr id="1" name="Shape 30"/>
        <p:cNvGrpSpPr/>
        <p:nvPr/>
      </p:nvGrpSpPr>
      <p:grpSpPr>
        <a:xfrm>
          <a:off x="0" y="0"/>
          <a:ext cx="0" cy="0"/>
          <a:chOff x="0" y="0"/>
          <a:chExt cx="0" cy="0"/>
        </a:xfrm>
      </p:grpSpPr>
      <p:pic>
        <p:nvPicPr>
          <p:cNvPr id="31" name="Google Shape;31;p6"/>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32" name="Google Shape;32;p6"/>
          <p:cNvSpPr>
            <a:spLocks noGrp="1"/>
          </p:cNvSpPr>
          <p:nvPr>
            <p:ph type="pic" idx="2"/>
          </p:nvPr>
        </p:nvSpPr>
        <p:spPr>
          <a:xfrm>
            <a:off x="1028550" y="2469450"/>
            <a:ext cx="4818600" cy="3208200"/>
          </a:xfrm>
          <a:prstGeom prst="rect">
            <a:avLst/>
          </a:prstGeom>
          <a:noFill/>
          <a:ln>
            <a:noFill/>
          </a:ln>
        </p:spPr>
      </p:sp>
      <p:sp>
        <p:nvSpPr>
          <p:cNvPr id="33" name="Google Shape;33;p6"/>
          <p:cNvSpPr>
            <a:spLocks noGrp="1"/>
          </p:cNvSpPr>
          <p:nvPr>
            <p:ph type="pic" idx="3"/>
          </p:nvPr>
        </p:nvSpPr>
        <p:spPr>
          <a:xfrm>
            <a:off x="6734700" y="2512050"/>
            <a:ext cx="4818600" cy="3208200"/>
          </a:xfrm>
          <a:prstGeom prst="rect">
            <a:avLst/>
          </a:prstGeom>
          <a:noFill/>
          <a:ln>
            <a:noFill/>
          </a:ln>
        </p:spPr>
      </p:sp>
      <p:sp>
        <p:nvSpPr>
          <p:cNvPr id="34" name="Google Shape;34;p6"/>
          <p:cNvSpPr>
            <a:spLocks noGrp="1"/>
          </p:cNvSpPr>
          <p:nvPr>
            <p:ph type="pic" idx="4"/>
          </p:nvPr>
        </p:nvSpPr>
        <p:spPr>
          <a:xfrm>
            <a:off x="12440850" y="2512050"/>
            <a:ext cx="4818600" cy="3208200"/>
          </a:xfrm>
          <a:prstGeom prst="rect">
            <a:avLst/>
          </a:prstGeom>
          <a:noFill/>
          <a:ln>
            <a:noFill/>
          </a:ln>
        </p:spPr>
      </p:sp>
      <p:sp>
        <p:nvSpPr>
          <p:cNvPr id="35" name="Google Shape;35;p6"/>
          <p:cNvSpPr>
            <a:spLocks noGrp="1"/>
          </p:cNvSpPr>
          <p:nvPr>
            <p:ph type="pic" idx="5"/>
          </p:nvPr>
        </p:nvSpPr>
        <p:spPr>
          <a:xfrm>
            <a:off x="1028550" y="6050225"/>
            <a:ext cx="4818600" cy="3208200"/>
          </a:xfrm>
          <a:prstGeom prst="rect">
            <a:avLst/>
          </a:prstGeom>
          <a:noFill/>
          <a:ln>
            <a:noFill/>
          </a:ln>
        </p:spPr>
      </p:sp>
      <p:sp>
        <p:nvSpPr>
          <p:cNvPr id="36" name="Google Shape;36;p6"/>
          <p:cNvSpPr>
            <a:spLocks noGrp="1"/>
          </p:cNvSpPr>
          <p:nvPr>
            <p:ph type="pic" idx="6"/>
          </p:nvPr>
        </p:nvSpPr>
        <p:spPr>
          <a:xfrm>
            <a:off x="6734700" y="6092825"/>
            <a:ext cx="4818600" cy="3208200"/>
          </a:xfrm>
          <a:prstGeom prst="rect">
            <a:avLst/>
          </a:prstGeom>
          <a:noFill/>
          <a:ln>
            <a:noFill/>
          </a:ln>
        </p:spPr>
      </p:sp>
      <p:sp>
        <p:nvSpPr>
          <p:cNvPr id="37" name="Google Shape;37;p6"/>
          <p:cNvSpPr>
            <a:spLocks noGrp="1"/>
          </p:cNvSpPr>
          <p:nvPr>
            <p:ph type="pic" idx="7"/>
          </p:nvPr>
        </p:nvSpPr>
        <p:spPr>
          <a:xfrm>
            <a:off x="12440850" y="6092825"/>
            <a:ext cx="4818600" cy="3208200"/>
          </a:xfrm>
          <a:prstGeom prst="rect">
            <a:avLst/>
          </a:prstGeom>
          <a:noFill/>
          <a:ln>
            <a:noFill/>
          </a:ln>
        </p:spPr>
      </p:sp>
      <p:cxnSp>
        <p:nvCxnSpPr>
          <p:cNvPr id="38" name="Google Shape;38;p6"/>
          <p:cNvCxnSpPr/>
          <p:nvPr/>
        </p:nvCxnSpPr>
        <p:spPr>
          <a:xfrm>
            <a:off x="1028700" y="2182071"/>
            <a:ext cx="16230600" cy="0"/>
          </a:xfrm>
          <a:prstGeom prst="straightConnector1">
            <a:avLst/>
          </a:prstGeom>
          <a:noFill/>
          <a:ln w="38100" cap="flat" cmpd="sng">
            <a:solidFill>
              <a:srgbClr val="29231E"/>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29231E"/>
              </a:buClr>
              <a:buSzPts val="4400"/>
              <a:buFont typeface="Alatsi"/>
              <a:buNone/>
              <a:defRPr sz="4400" i="0" u="none" strike="noStrike" cap="none">
                <a:solidFill>
                  <a:srgbClr val="29231E"/>
                </a:solidFill>
                <a:latin typeface="Alatsi"/>
                <a:ea typeface="Alatsi"/>
                <a:cs typeface="Alatsi"/>
                <a:sym typeface="Alats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rgbClr val="29231E"/>
              </a:buClr>
              <a:buSzPts val="3200"/>
              <a:buFont typeface="Courier Prime"/>
              <a:buChar char="•"/>
              <a:defRPr sz="3200" i="0" u="none" strike="noStrike" cap="none">
                <a:solidFill>
                  <a:srgbClr val="29231E"/>
                </a:solidFill>
                <a:latin typeface="Courier Prime"/>
                <a:ea typeface="Courier Prime"/>
                <a:cs typeface="Courier Prime"/>
                <a:sym typeface="Courier Prime"/>
              </a:defRPr>
            </a:lvl1pPr>
            <a:lvl2pPr marL="914400" marR="0" lvl="1" indent="-406400" algn="l" rtl="0">
              <a:spcBef>
                <a:spcPts val="560"/>
              </a:spcBef>
              <a:spcAft>
                <a:spcPts val="0"/>
              </a:spcAft>
              <a:buClr>
                <a:srgbClr val="29231E"/>
              </a:buClr>
              <a:buSzPts val="2800"/>
              <a:buFont typeface="Courier Prime"/>
              <a:buChar char="–"/>
              <a:defRPr sz="2800" i="0" u="none" strike="noStrike" cap="none">
                <a:solidFill>
                  <a:srgbClr val="29231E"/>
                </a:solidFill>
                <a:latin typeface="Courier Prime"/>
                <a:ea typeface="Courier Prime"/>
                <a:cs typeface="Courier Prime"/>
                <a:sym typeface="Courier Prime"/>
              </a:defRPr>
            </a:lvl2pPr>
            <a:lvl3pPr marL="1371600" marR="0" lvl="2" indent="-381000" algn="l" rtl="0">
              <a:spcBef>
                <a:spcPts val="480"/>
              </a:spcBef>
              <a:spcAft>
                <a:spcPts val="0"/>
              </a:spcAft>
              <a:buClr>
                <a:srgbClr val="29231E"/>
              </a:buClr>
              <a:buSzPts val="2400"/>
              <a:buFont typeface="Courier Prime"/>
              <a:buChar char="•"/>
              <a:defRPr sz="2400" i="0" u="none" strike="noStrike" cap="none">
                <a:solidFill>
                  <a:srgbClr val="29231E"/>
                </a:solidFill>
                <a:latin typeface="Courier Prime"/>
                <a:ea typeface="Courier Prime"/>
                <a:cs typeface="Courier Prime"/>
                <a:sym typeface="Courier Prime"/>
              </a:defRPr>
            </a:lvl3pPr>
            <a:lvl4pPr marL="1828800" marR="0" lvl="3"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4pPr>
            <a:lvl5pPr marL="2286000" marR="0" lvl="4"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5pPr>
            <a:lvl6pPr marL="2743200" marR="0" lvl="5"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6pPr>
            <a:lvl7pPr marL="3200400" marR="0" lvl="6"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7pPr>
            <a:lvl8pPr marL="3657600" marR="0" lvl="7"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8pPr>
            <a:lvl9pPr marL="4114800" marR="0" lvl="8"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png"/><Relationship Id="rId21" Type="http://schemas.openxmlformats.org/officeDocument/2006/relationships/image" Target="../media/image39.png"/><Relationship Id="rId34" Type="http://schemas.openxmlformats.org/officeDocument/2006/relationships/image" Target="../media/image52.png"/><Relationship Id="rId42" Type="http://schemas.openxmlformats.org/officeDocument/2006/relationships/image" Target="../media/image60.png"/><Relationship Id="rId7" Type="http://schemas.openxmlformats.org/officeDocument/2006/relationships/image" Target="../media/image25.png"/><Relationship Id="rId2" Type="http://schemas.openxmlformats.org/officeDocument/2006/relationships/notesSlide" Target="../notesSlides/notesSlide24.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41"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image" Target="../media/image58.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image" Target="../media/image26.png"/><Relationship Id="rId3" Type="http://schemas.openxmlformats.org/officeDocument/2006/relationships/image" Target="../media/image2.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43" name="Google Shape;43;p7"/>
          <p:cNvPicPr preferRelativeResize="0"/>
          <p:nvPr/>
        </p:nvPicPr>
        <p:blipFill>
          <a:blip r:embed="rId3">
            <a:alphaModFix/>
          </a:blip>
          <a:stretch>
            <a:fillRect/>
          </a:stretch>
        </p:blipFill>
        <p:spPr>
          <a:xfrm>
            <a:off x="0" y="-2893"/>
            <a:ext cx="18288000" cy="7974211"/>
          </a:xfrm>
          <a:prstGeom prst="rect">
            <a:avLst/>
          </a:prstGeom>
          <a:noFill/>
          <a:ln>
            <a:noFill/>
          </a:ln>
        </p:spPr>
      </p:pic>
      <p:pic>
        <p:nvPicPr>
          <p:cNvPr id="44" name="Google Shape;44;p7"/>
          <p:cNvPicPr preferRelativeResize="0"/>
          <p:nvPr/>
        </p:nvPicPr>
        <p:blipFill>
          <a:blip r:embed="rId4">
            <a:alphaModFix/>
          </a:blip>
          <a:stretch>
            <a:fillRect/>
          </a:stretch>
        </p:blipFill>
        <p:spPr>
          <a:xfrm>
            <a:off x="0" y="0"/>
            <a:ext cx="18288000" cy="10287000"/>
          </a:xfrm>
          <a:prstGeom prst="rect">
            <a:avLst/>
          </a:prstGeom>
          <a:noFill/>
          <a:ln>
            <a:noFill/>
          </a:ln>
        </p:spPr>
      </p:pic>
      <p:cxnSp>
        <p:nvCxnSpPr>
          <p:cNvPr id="45" name="Google Shape;45;p7"/>
          <p:cNvCxnSpPr/>
          <p:nvPr/>
        </p:nvCxnSpPr>
        <p:spPr>
          <a:xfrm>
            <a:off x="8470835" y="9127709"/>
            <a:ext cx="6138466" cy="0"/>
          </a:xfrm>
          <a:prstGeom prst="straightConnector1">
            <a:avLst/>
          </a:prstGeom>
          <a:noFill/>
          <a:ln w="38100" cap="flat" cmpd="sng">
            <a:solidFill>
              <a:srgbClr val="29231E"/>
            </a:solidFill>
            <a:prstDash val="solid"/>
            <a:round/>
            <a:headEnd type="none" w="sm" len="sm"/>
            <a:tailEnd type="none" w="sm" len="sm"/>
          </a:ln>
        </p:spPr>
      </p:cxnSp>
      <p:sp>
        <p:nvSpPr>
          <p:cNvPr id="46" name="Google Shape;46;p7"/>
          <p:cNvSpPr txBox="1"/>
          <p:nvPr/>
        </p:nvSpPr>
        <p:spPr>
          <a:xfrm>
            <a:off x="335201" y="8299034"/>
            <a:ext cx="7020941" cy="1903342"/>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0307" b="0" i="0" u="none" strike="noStrike" cap="none" dirty="0" err="1">
                <a:solidFill>
                  <a:srgbClr val="29231E"/>
                </a:solidFill>
                <a:latin typeface="Alatsi"/>
                <a:ea typeface="Alatsi"/>
                <a:cs typeface="Alatsi"/>
                <a:sym typeface="Alatsi"/>
              </a:rPr>
              <a:t>SpeleoThink</a:t>
            </a:r>
            <a:endParaRPr dirty="0"/>
          </a:p>
        </p:txBody>
      </p:sp>
      <p:sp>
        <p:nvSpPr>
          <p:cNvPr id="48" name="Google Shape;48;p7"/>
          <p:cNvSpPr txBox="1"/>
          <p:nvPr/>
        </p:nvSpPr>
        <p:spPr>
          <a:xfrm>
            <a:off x="14821469" y="8575250"/>
            <a:ext cx="3131231" cy="1107996"/>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err="1">
                <a:solidFill>
                  <a:srgbClr val="29231E"/>
                </a:solidFill>
                <a:latin typeface="Courier Prime"/>
                <a:ea typeface="Courier Prime"/>
                <a:cs typeface="Courier Prime"/>
                <a:sym typeface="Courier Prime"/>
              </a:rPr>
              <a:t>Fejzaj</a:t>
            </a:r>
            <a:r>
              <a:rPr lang="en-US" sz="2400" b="0" i="0" u="none" strike="noStrike" cap="none" dirty="0">
                <a:solidFill>
                  <a:srgbClr val="29231E"/>
                </a:solidFill>
                <a:latin typeface="Courier Prime"/>
                <a:ea typeface="Courier Prime"/>
                <a:cs typeface="Courier Prime"/>
                <a:sym typeface="Courier Prime"/>
              </a:rPr>
              <a:t> Leon</a:t>
            </a:r>
          </a:p>
          <a:p>
            <a:pPr marL="0" marR="0" lvl="0" indent="0" algn="r" rtl="0">
              <a:lnSpc>
                <a:spcPct val="100000"/>
              </a:lnSpc>
              <a:spcBef>
                <a:spcPts val="0"/>
              </a:spcBef>
              <a:spcAft>
                <a:spcPts val="0"/>
              </a:spcAft>
              <a:buNone/>
            </a:pPr>
            <a:r>
              <a:rPr lang="en-US" sz="2400" dirty="0">
                <a:solidFill>
                  <a:srgbClr val="29231E"/>
                </a:solidFill>
                <a:latin typeface="Courier Prime"/>
                <a:sym typeface="Courier Prime"/>
              </a:rPr>
              <a:t>Crausaz Jules</a:t>
            </a:r>
          </a:p>
          <a:p>
            <a:pPr marL="0" marR="0" lvl="0" indent="0" algn="r" rtl="0">
              <a:lnSpc>
                <a:spcPct val="100000"/>
              </a:lnSpc>
              <a:spcBef>
                <a:spcPts val="0"/>
              </a:spcBef>
              <a:spcAft>
                <a:spcPts val="0"/>
              </a:spcAft>
              <a:buNone/>
            </a:pPr>
            <a:r>
              <a:rPr lang="en-US" sz="2400" dirty="0">
                <a:solidFill>
                  <a:srgbClr val="29231E"/>
                </a:solidFill>
                <a:latin typeface="Courier Prime"/>
                <a:sym typeface="Courier Prime"/>
              </a:rPr>
              <a:t>Magliani Lorenzo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81A9CE9-6270-78E2-DE17-B635D6C747E8}"/>
            </a:ext>
          </a:extLst>
        </p:cNvPr>
        <p:cNvGrpSpPr/>
        <p:nvPr/>
      </p:nvGrpSpPr>
      <p:grpSpPr>
        <a:xfrm>
          <a:off x="0" y="0"/>
          <a:ext cx="0" cy="0"/>
          <a:chOff x="0" y="0"/>
          <a:chExt cx="0" cy="0"/>
        </a:xfrm>
      </p:grpSpPr>
      <p:pic>
        <p:nvPicPr>
          <p:cNvPr id="60" name="Google Shape;60;p9">
            <a:extLst>
              <a:ext uri="{FF2B5EF4-FFF2-40B4-BE49-F238E27FC236}">
                <a16:creationId xmlns:a16="http://schemas.microsoft.com/office/drawing/2014/main" id="{7F4992FA-8B4D-3B52-DF2A-712120A068C0}"/>
              </a:ext>
            </a:extLst>
          </p:cNvPr>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a:extLst>
              <a:ext uri="{FF2B5EF4-FFF2-40B4-BE49-F238E27FC236}">
                <a16:creationId xmlns:a16="http://schemas.microsoft.com/office/drawing/2014/main" id="{2DA4A19F-5B18-2989-B122-7C58A5BCB8FC}"/>
              </a:ext>
            </a:extLst>
          </p:cNvPr>
          <p:cNvGrpSpPr/>
          <p:nvPr/>
        </p:nvGrpSpPr>
        <p:grpSpPr>
          <a:xfrm>
            <a:off x="2277056" y="3600450"/>
            <a:ext cx="13733888" cy="3086100"/>
            <a:chOff x="0" y="0"/>
            <a:chExt cx="3617156" cy="812800"/>
          </a:xfrm>
        </p:grpSpPr>
        <p:sp>
          <p:nvSpPr>
            <p:cNvPr id="62" name="Google Shape;62;p9">
              <a:extLst>
                <a:ext uri="{FF2B5EF4-FFF2-40B4-BE49-F238E27FC236}">
                  <a16:creationId xmlns:a16="http://schemas.microsoft.com/office/drawing/2014/main" id="{78440048-85B4-C867-E109-B7B5ED786720}"/>
                </a:ext>
              </a:extLst>
            </p:cNvPr>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fr-CH"/>
            </a:p>
          </p:txBody>
        </p:sp>
        <p:sp>
          <p:nvSpPr>
            <p:cNvPr id="63" name="Google Shape;63;p9">
              <a:extLst>
                <a:ext uri="{FF2B5EF4-FFF2-40B4-BE49-F238E27FC236}">
                  <a16:creationId xmlns:a16="http://schemas.microsoft.com/office/drawing/2014/main" id="{4FEAC1B0-85D8-B6AB-4DBE-DEDF2177732B}"/>
                </a:ext>
              </a:extLst>
            </p:cNvPr>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a:extLst>
              <a:ext uri="{FF2B5EF4-FFF2-40B4-BE49-F238E27FC236}">
                <a16:creationId xmlns:a16="http://schemas.microsoft.com/office/drawing/2014/main" id="{63E1433B-97C5-EBAA-7A6F-1A18D914B984}"/>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a:extLst>
              <a:ext uri="{FF2B5EF4-FFF2-40B4-BE49-F238E27FC236}">
                <a16:creationId xmlns:a16="http://schemas.microsoft.com/office/drawing/2014/main" id="{254483CC-6AB3-6E98-6D13-9D2608500A83}"/>
              </a:ext>
            </a:extLst>
          </p:cNvPr>
          <p:cNvSpPr txBox="1"/>
          <p:nvPr/>
        </p:nvSpPr>
        <p:spPr>
          <a:xfrm>
            <a:off x="2635356" y="4362450"/>
            <a:ext cx="9130427" cy="1625060"/>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8800" b="0" i="0" u="none" strike="noStrike" cap="none" dirty="0">
                <a:solidFill>
                  <a:srgbClr val="29231E"/>
                </a:solidFill>
                <a:latin typeface="Alatsi"/>
                <a:ea typeface="Alatsi"/>
                <a:cs typeface="Alatsi"/>
                <a:sym typeface="Alatsi"/>
              </a:rPr>
              <a:t>Conclusion</a:t>
            </a:r>
            <a:endParaRPr sz="8800" dirty="0"/>
          </a:p>
        </p:txBody>
      </p:sp>
      <p:cxnSp>
        <p:nvCxnSpPr>
          <p:cNvPr id="67" name="Google Shape;67;p9">
            <a:extLst>
              <a:ext uri="{FF2B5EF4-FFF2-40B4-BE49-F238E27FC236}">
                <a16:creationId xmlns:a16="http://schemas.microsoft.com/office/drawing/2014/main" id="{AEBF9F8E-978D-6383-E5B3-24D57D6BCF49}"/>
              </a:ext>
            </a:extLst>
          </p:cNvPr>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a:extLst>
              <a:ext uri="{FF2B5EF4-FFF2-40B4-BE49-F238E27FC236}">
                <a16:creationId xmlns:a16="http://schemas.microsoft.com/office/drawing/2014/main" id="{B5115642-2D5B-E257-F73E-1714222896D8}"/>
              </a:ext>
            </a:extLst>
          </p:cNvPr>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00</a:t>
            </a:r>
            <a:r>
              <a:rPr lang="en-US" sz="2400" dirty="0">
                <a:solidFill>
                  <a:srgbClr val="29231E"/>
                </a:solidFill>
                <a:latin typeface="Courier Prime"/>
                <a:ea typeface="Courier Prime"/>
                <a:cs typeface="Courier Prime"/>
                <a:sym typeface="Courier Prime"/>
              </a:rPr>
              <a:t>8</a:t>
            </a:r>
            <a:endParaRPr dirty="0"/>
          </a:p>
        </p:txBody>
      </p:sp>
    </p:spTree>
    <p:extLst>
      <p:ext uri="{BB962C8B-B14F-4D97-AF65-F5344CB8AC3E}">
        <p14:creationId xmlns:p14="http://schemas.microsoft.com/office/powerpoint/2010/main" val="3462961922"/>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0"/>
          <p:cNvPicPr preferRelativeResize="0"/>
          <p:nvPr/>
        </p:nvPicPr>
        <p:blipFill>
          <a:blip r:embed="rId3">
            <a:alphaModFix/>
          </a:blip>
          <a:stretch>
            <a:fillRect/>
          </a:stretch>
        </p:blipFill>
        <p:spPr>
          <a:xfrm>
            <a:off x="9680375" y="0"/>
            <a:ext cx="10287000" cy="10287000"/>
          </a:xfrm>
          <a:prstGeom prst="rect">
            <a:avLst/>
          </a:prstGeom>
          <a:noFill/>
          <a:ln>
            <a:noFill/>
          </a:ln>
        </p:spPr>
      </p:pic>
      <p:pic>
        <p:nvPicPr>
          <p:cNvPr id="74" name="Google Shape;74;p10"/>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76" name="Google Shape;76;p10"/>
          <p:cNvSpPr txBox="1"/>
          <p:nvPr/>
        </p:nvSpPr>
        <p:spPr>
          <a:xfrm>
            <a:off x="1028700" y="3217155"/>
            <a:ext cx="7462200" cy="13791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5600" b="0" i="0" u="none" strike="noStrike" cap="none">
                <a:solidFill>
                  <a:srgbClr val="29231E"/>
                </a:solidFill>
                <a:latin typeface="Alatsi"/>
                <a:ea typeface="Alatsi"/>
                <a:cs typeface="Alatsi"/>
                <a:sym typeface="Alatsi"/>
              </a:rPr>
              <a:t>welcome to presentation</a:t>
            </a:r>
            <a:endParaRPr/>
          </a:p>
        </p:txBody>
      </p:sp>
      <p:cxnSp>
        <p:nvCxnSpPr>
          <p:cNvPr id="77" name="Google Shape;77;p10"/>
          <p:cNvCxnSpPr/>
          <p:nvPr/>
        </p:nvCxnSpPr>
        <p:spPr>
          <a:xfrm>
            <a:off x="5649592" y="3907400"/>
            <a:ext cx="2841238" cy="0"/>
          </a:xfrm>
          <a:prstGeom prst="straightConnector1">
            <a:avLst/>
          </a:prstGeom>
          <a:noFill/>
          <a:ln w="38100" cap="flat" cmpd="sng">
            <a:solidFill>
              <a:srgbClr val="29231E"/>
            </a:solidFill>
            <a:prstDash val="solid"/>
            <a:round/>
            <a:headEnd type="none" w="sm" len="sm"/>
            <a:tailEnd type="none" w="sm" len="sm"/>
          </a:ln>
        </p:spPr>
      </p:cxnSp>
      <p:sp>
        <p:nvSpPr>
          <p:cNvPr id="78" name="Google Shape;78;p10"/>
          <p:cNvSpPr txBox="1"/>
          <p:nvPr/>
        </p:nvSpPr>
        <p:spPr>
          <a:xfrm>
            <a:off x="1028700" y="4862195"/>
            <a:ext cx="7462200" cy="22164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1800" b="0" i="0" u="none" strike="noStrike" cap="none">
                <a:solidFill>
                  <a:srgbClr val="29231E"/>
                </a:solidFill>
                <a:latin typeface="Alatsi"/>
                <a:ea typeface="Alatsi"/>
                <a:cs typeface="Alatsi"/>
                <a:sym typeface="Alatsi"/>
              </a:rPr>
              <a:t>I'm Rain, and I'll be sharing with you my beautiful ideas. Follow me at @reallygreatsite to learn more.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a:t>
            </a:r>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grpSp>
        <p:nvGrpSpPr>
          <p:cNvPr id="83" name="Google Shape;83;p11"/>
          <p:cNvGrpSpPr/>
          <p:nvPr/>
        </p:nvGrpSpPr>
        <p:grpSpPr>
          <a:xfrm>
            <a:off x="1028700" y="3984238"/>
            <a:ext cx="5274062" cy="5274062"/>
            <a:chOff x="0" y="0"/>
            <a:chExt cx="1389053" cy="1389053"/>
          </a:xfrm>
        </p:grpSpPr>
        <p:sp>
          <p:nvSpPr>
            <p:cNvPr id="84" name="Google Shape;84;p11"/>
            <p:cNvSpPr/>
            <p:nvPr/>
          </p:nvSpPr>
          <p:spPr>
            <a:xfrm>
              <a:off x="0" y="0"/>
              <a:ext cx="1389053" cy="1389053"/>
            </a:xfrm>
            <a:custGeom>
              <a:avLst/>
              <a:gdLst/>
              <a:ahLst/>
              <a:cxnLst/>
              <a:rect l="l" t="t" r="r" b="b"/>
              <a:pathLst>
                <a:path w="1389053" h="1389053" extrusionOk="0">
                  <a:moveTo>
                    <a:pt x="0" y="0"/>
                  </a:moveTo>
                  <a:lnTo>
                    <a:pt x="1389053" y="0"/>
                  </a:lnTo>
                  <a:lnTo>
                    <a:pt x="1389053" y="1389053"/>
                  </a:lnTo>
                  <a:lnTo>
                    <a:pt x="0" y="1389053"/>
                  </a:lnTo>
                  <a:close/>
                </a:path>
              </a:pathLst>
            </a:custGeom>
            <a:solidFill>
              <a:srgbClr val="000000"/>
            </a:solidFill>
            <a:ln>
              <a:noFill/>
            </a:ln>
          </p:spPr>
          <p:txBody>
            <a:bodyPr/>
            <a:lstStyle/>
            <a:p>
              <a:endParaRPr lang="fr-CH"/>
            </a:p>
          </p:txBody>
        </p:sp>
        <p:sp>
          <p:nvSpPr>
            <p:cNvPr id="85" name="Google Shape;85;p11"/>
            <p:cNvSpPr txBox="1"/>
            <p:nvPr/>
          </p:nvSpPr>
          <p:spPr>
            <a:xfrm>
              <a:off x="0" y="9525"/>
              <a:ext cx="1389053" cy="1379528"/>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 name="Google Shape;86;p11"/>
          <p:cNvGrpSpPr/>
          <p:nvPr/>
        </p:nvGrpSpPr>
        <p:grpSpPr>
          <a:xfrm>
            <a:off x="6506969" y="3984238"/>
            <a:ext cx="5274062" cy="5274062"/>
            <a:chOff x="0" y="0"/>
            <a:chExt cx="1389053" cy="1389053"/>
          </a:xfrm>
        </p:grpSpPr>
        <p:sp>
          <p:nvSpPr>
            <p:cNvPr id="87" name="Google Shape;87;p11"/>
            <p:cNvSpPr/>
            <p:nvPr/>
          </p:nvSpPr>
          <p:spPr>
            <a:xfrm>
              <a:off x="0" y="0"/>
              <a:ext cx="1389053" cy="1389053"/>
            </a:xfrm>
            <a:custGeom>
              <a:avLst/>
              <a:gdLst/>
              <a:ahLst/>
              <a:cxnLst/>
              <a:rect l="l" t="t" r="r" b="b"/>
              <a:pathLst>
                <a:path w="1389053" h="1389053" extrusionOk="0">
                  <a:moveTo>
                    <a:pt x="0" y="0"/>
                  </a:moveTo>
                  <a:lnTo>
                    <a:pt x="1389053" y="0"/>
                  </a:lnTo>
                  <a:lnTo>
                    <a:pt x="1389053" y="1389053"/>
                  </a:lnTo>
                  <a:lnTo>
                    <a:pt x="0" y="1389053"/>
                  </a:lnTo>
                  <a:close/>
                </a:path>
              </a:pathLst>
            </a:custGeom>
            <a:solidFill>
              <a:srgbClr val="000000"/>
            </a:solidFill>
            <a:ln>
              <a:noFill/>
            </a:ln>
          </p:spPr>
          <p:txBody>
            <a:bodyPr/>
            <a:lstStyle/>
            <a:p>
              <a:endParaRPr lang="fr-CH"/>
            </a:p>
          </p:txBody>
        </p:sp>
        <p:sp>
          <p:nvSpPr>
            <p:cNvPr id="88" name="Google Shape;88;p11"/>
            <p:cNvSpPr txBox="1"/>
            <p:nvPr/>
          </p:nvSpPr>
          <p:spPr>
            <a:xfrm>
              <a:off x="0" y="9525"/>
              <a:ext cx="1389053" cy="1379528"/>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 name="Google Shape;89;p11"/>
          <p:cNvGrpSpPr/>
          <p:nvPr/>
        </p:nvGrpSpPr>
        <p:grpSpPr>
          <a:xfrm>
            <a:off x="11985238" y="3984238"/>
            <a:ext cx="5274062" cy="5274062"/>
            <a:chOff x="0" y="0"/>
            <a:chExt cx="1389053" cy="1389053"/>
          </a:xfrm>
        </p:grpSpPr>
        <p:sp>
          <p:nvSpPr>
            <p:cNvPr id="90" name="Google Shape;90;p11"/>
            <p:cNvSpPr/>
            <p:nvPr/>
          </p:nvSpPr>
          <p:spPr>
            <a:xfrm>
              <a:off x="0" y="0"/>
              <a:ext cx="1389053" cy="1389053"/>
            </a:xfrm>
            <a:custGeom>
              <a:avLst/>
              <a:gdLst/>
              <a:ahLst/>
              <a:cxnLst/>
              <a:rect l="l" t="t" r="r" b="b"/>
              <a:pathLst>
                <a:path w="1389053" h="1389053" extrusionOk="0">
                  <a:moveTo>
                    <a:pt x="0" y="0"/>
                  </a:moveTo>
                  <a:lnTo>
                    <a:pt x="1389053" y="0"/>
                  </a:lnTo>
                  <a:lnTo>
                    <a:pt x="1389053" y="1389053"/>
                  </a:lnTo>
                  <a:lnTo>
                    <a:pt x="0" y="1389053"/>
                  </a:lnTo>
                  <a:close/>
                </a:path>
              </a:pathLst>
            </a:custGeom>
            <a:solidFill>
              <a:srgbClr val="000000"/>
            </a:solidFill>
            <a:ln>
              <a:noFill/>
            </a:ln>
          </p:spPr>
          <p:txBody>
            <a:bodyPr/>
            <a:lstStyle/>
            <a:p>
              <a:endParaRPr lang="fr-CH"/>
            </a:p>
          </p:txBody>
        </p:sp>
        <p:sp>
          <p:nvSpPr>
            <p:cNvPr id="91" name="Google Shape;91;p11"/>
            <p:cNvSpPr txBox="1"/>
            <p:nvPr/>
          </p:nvSpPr>
          <p:spPr>
            <a:xfrm>
              <a:off x="0" y="9525"/>
              <a:ext cx="1389053" cy="1379528"/>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2" name="Google Shape;92;p11"/>
          <p:cNvPicPr preferRelativeResize="0"/>
          <p:nvPr/>
        </p:nvPicPr>
        <p:blipFill>
          <a:blip r:embed="rId3">
            <a:alphaModFix/>
          </a:blip>
          <a:stretch>
            <a:fillRect/>
          </a:stretch>
        </p:blipFill>
        <p:spPr>
          <a:xfrm>
            <a:off x="0" y="0"/>
            <a:ext cx="18288000" cy="10287000"/>
          </a:xfrm>
          <a:prstGeom prst="rect">
            <a:avLst/>
          </a:prstGeom>
          <a:noFill/>
          <a:ln>
            <a:noFill/>
          </a:ln>
        </p:spPr>
      </p:pic>
      <p:cxnSp>
        <p:nvCxnSpPr>
          <p:cNvPr id="93" name="Google Shape;93;p11"/>
          <p:cNvCxnSpPr/>
          <p:nvPr/>
        </p:nvCxnSpPr>
        <p:spPr>
          <a:xfrm>
            <a:off x="1028700" y="2909924"/>
            <a:ext cx="16230600" cy="0"/>
          </a:xfrm>
          <a:prstGeom prst="straightConnector1">
            <a:avLst/>
          </a:prstGeom>
          <a:noFill/>
          <a:ln w="38100" cap="flat" cmpd="sng">
            <a:solidFill>
              <a:srgbClr val="29231E"/>
            </a:solidFill>
            <a:prstDash val="solid"/>
            <a:round/>
            <a:headEnd type="none" w="sm" len="sm"/>
            <a:tailEnd type="none" w="sm" len="sm"/>
          </a:ln>
        </p:spPr>
      </p:cxnSp>
      <p:sp>
        <p:nvSpPr>
          <p:cNvPr id="94" name="Google Shape;94;p11"/>
          <p:cNvSpPr txBox="1"/>
          <p:nvPr/>
        </p:nvSpPr>
        <p:spPr>
          <a:xfrm>
            <a:off x="1087332" y="1133475"/>
            <a:ext cx="5215430" cy="742315"/>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None/>
            </a:pPr>
            <a:r>
              <a:rPr lang="en-US" sz="5600" b="0" i="0" u="none" strike="noStrike" cap="none">
                <a:solidFill>
                  <a:srgbClr val="29231E"/>
                </a:solidFill>
                <a:latin typeface="Alatsi"/>
                <a:ea typeface="Alatsi"/>
                <a:cs typeface="Alatsi"/>
                <a:sym typeface="Alatsi"/>
              </a:rPr>
              <a:t>our company</a:t>
            </a:r>
            <a:endParaRPr/>
          </a:p>
        </p:txBody>
      </p:sp>
      <p:sp>
        <p:nvSpPr>
          <p:cNvPr id="95" name="Google Shape;95;p11"/>
          <p:cNvSpPr txBox="1"/>
          <p:nvPr/>
        </p:nvSpPr>
        <p:spPr>
          <a:xfrm>
            <a:off x="1824484" y="5491364"/>
            <a:ext cx="3682494" cy="4419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CF9"/>
                </a:solidFill>
                <a:latin typeface="Alatsi"/>
                <a:ea typeface="Alatsi"/>
                <a:cs typeface="Alatsi"/>
                <a:sym typeface="Alatsi"/>
              </a:rPr>
              <a:t>who we are?</a:t>
            </a:r>
            <a:endParaRPr/>
          </a:p>
        </p:txBody>
      </p:sp>
      <p:sp>
        <p:nvSpPr>
          <p:cNvPr id="96" name="Google Shape;96;p11"/>
          <p:cNvSpPr txBox="1"/>
          <p:nvPr/>
        </p:nvSpPr>
        <p:spPr>
          <a:xfrm>
            <a:off x="1824484" y="5942849"/>
            <a:ext cx="3682500" cy="1662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rgbClr val="FFFCF9"/>
                </a:solidFill>
                <a:latin typeface="Alatsi"/>
                <a:ea typeface="Alatsi"/>
                <a:cs typeface="Alatsi"/>
                <a:sym typeface="Alatsi"/>
              </a:rPr>
              <a:t>Elaborate on your topic here. Lorem ipsum dolor sit amet, consectetur adipiscing elit, sed do eiusmod tempor incididunt ut labore et dolore magna aliqua. A diam maecenas sed enim ut sem viverra aliquet eget.</a:t>
            </a:r>
            <a:endParaRPr/>
          </a:p>
        </p:txBody>
      </p:sp>
      <p:sp>
        <p:nvSpPr>
          <p:cNvPr id="97" name="Google Shape;97;p11"/>
          <p:cNvSpPr txBox="1"/>
          <p:nvPr/>
        </p:nvSpPr>
        <p:spPr>
          <a:xfrm>
            <a:off x="7302753" y="5491364"/>
            <a:ext cx="3682494" cy="4419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CF9"/>
                </a:solidFill>
                <a:latin typeface="Alatsi"/>
                <a:ea typeface="Alatsi"/>
                <a:cs typeface="Alatsi"/>
                <a:sym typeface="Alatsi"/>
              </a:rPr>
              <a:t>what we do?</a:t>
            </a:r>
            <a:endParaRPr/>
          </a:p>
        </p:txBody>
      </p:sp>
      <p:sp>
        <p:nvSpPr>
          <p:cNvPr id="98" name="Google Shape;98;p11"/>
          <p:cNvSpPr txBox="1"/>
          <p:nvPr/>
        </p:nvSpPr>
        <p:spPr>
          <a:xfrm>
            <a:off x="7302753" y="5942849"/>
            <a:ext cx="3682500" cy="1662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rgbClr val="FFFCF9"/>
                </a:solidFill>
                <a:latin typeface="Alatsi"/>
                <a:ea typeface="Alatsi"/>
                <a:cs typeface="Alatsi"/>
                <a:sym typeface="Alatsi"/>
              </a:rPr>
              <a:t>Elaborate on your topic here. Lorem ipsum dolor sit amet, consectetur adipiscing elit, sed do eiusmod tempor incididunt ut labore et dolore magna aliqua. A diam maecenas sed enim ut sem viverra aliquet eget.</a:t>
            </a:r>
            <a:endParaRPr/>
          </a:p>
        </p:txBody>
      </p:sp>
      <p:sp>
        <p:nvSpPr>
          <p:cNvPr id="99" name="Google Shape;99;p11"/>
          <p:cNvSpPr txBox="1"/>
          <p:nvPr/>
        </p:nvSpPr>
        <p:spPr>
          <a:xfrm>
            <a:off x="12781022" y="5491364"/>
            <a:ext cx="3682494" cy="4419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CF9"/>
                </a:solidFill>
                <a:latin typeface="Alatsi"/>
                <a:ea typeface="Alatsi"/>
                <a:cs typeface="Alatsi"/>
                <a:sym typeface="Alatsi"/>
              </a:rPr>
              <a:t>why we do?</a:t>
            </a:r>
            <a:endParaRPr/>
          </a:p>
        </p:txBody>
      </p:sp>
      <p:sp>
        <p:nvSpPr>
          <p:cNvPr id="100" name="Google Shape;100;p11"/>
          <p:cNvSpPr txBox="1"/>
          <p:nvPr/>
        </p:nvSpPr>
        <p:spPr>
          <a:xfrm>
            <a:off x="12781022" y="5942849"/>
            <a:ext cx="3682500" cy="1662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rgbClr val="FFFCF9"/>
                </a:solidFill>
                <a:latin typeface="Alatsi"/>
                <a:ea typeface="Alatsi"/>
                <a:cs typeface="Alatsi"/>
                <a:sym typeface="Alatsi"/>
              </a:rPr>
              <a:t>Elaborate on your topic here. Lorem ipsum dolor sit amet, consectetur adipiscing elit, sed do eiusmod tempor incididunt ut labore et dolore magna aliqua. A diam maecenas sed enim ut sem viverra aliquet eget.</a:t>
            </a:r>
            <a:endParaRP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2"/>
          <p:cNvPicPr preferRelativeResize="0"/>
          <p:nvPr/>
        </p:nvPicPr>
        <p:blipFill>
          <a:blip r:embed="rId3">
            <a:alphaModFix/>
          </a:blip>
          <a:stretch>
            <a:fillRect/>
          </a:stretch>
        </p:blipFill>
        <p:spPr>
          <a:xfrm>
            <a:off x="5870" y="-4017150"/>
            <a:ext cx="18267645" cy="18321300"/>
          </a:xfrm>
          <a:prstGeom prst="rect">
            <a:avLst/>
          </a:prstGeom>
          <a:noFill/>
          <a:ln>
            <a:noFill/>
          </a:ln>
        </p:spPr>
      </p:pic>
      <p:grpSp>
        <p:nvGrpSpPr>
          <p:cNvPr id="106" name="Google Shape;106;p12"/>
          <p:cNvGrpSpPr/>
          <p:nvPr/>
        </p:nvGrpSpPr>
        <p:grpSpPr>
          <a:xfrm>
            <a:off x="2277056" y="3600450"/>
            <a:ext cx="13733888" cy="3086100"/>
            <a:chOff x="0" y="0"/>
            <a:chExt cx="3617156" cy="812800"/>
          </a:xfrm>
        </p:grpSpPr>
        <p:sp>
          <p:nvSpPr>
            <p:cNvPr id="107" name="Google Shape;107;p12"/>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fr-CH"/>
            </a:p>
          </p:txBody>
        </p:sp>
        <p:sp>
          <p:nvSpPr>
            <p:cNvPr id="108" name="Google Shape;108;p12"/>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9" name="Google Shape;109;p12"/>
          <p:cNvPicPr preferRelativeResize="0"/>
          <p:nvPr/>
        </p:nvPicPr>
        <p:blipFill>
          <a:blip r:embed="rId4">
            <a:alphaModFix/>
          </a:blip>
          <a:stretch>
            <a:fillRect/>
          </a:stretch>
        </p:blipFill>
        <p:spPr>
          <a:xfrm>
            <a:off x="0" y="0"/>
            <a:ext cx="18288000" cy="10287000"/>
          </a:xfrm>
          <a:prstGeom prst="rect">
            <a:avLst/>
          </a:prstGeom>
          <a:noFill/>
          <a:ln>
            <a:noFill/>
          </a:ln>
        </p:spPr>
      </p:pic>
      <p:cxnSp>
        <p:nvCxnSpPr>
          <p:cNvPr id="110" name="Google Shape;110;p12"/>
          <p:cNvCxnSpPr/>
          <p:nvPr/>
        </p:nvCxnSpPr>
        <p:spPr>
          <a:xfrm>
            <a:off x="9879369" y="5162550"/>
            <a:ext cx="4849269" cy="0"/>
          </a:xfrm>
          <a:prstGeom prst="straightConnector1">
            <a:avLst/>
          </a:prstGeom>
          <a:noFill/>
          <a:ln w="38100" cap="flat" cmpd="sng">
            <a:solidFill>
              <a:srgbClr val="29231E"/>
            </a:solidFill>
            <a:prstDash val="solid"/>
            <a:round/>
            <a:headEnd type="none" w="sm" len="sm"/>
            <a:tailEnd type="none" w="sm" len="sm"/>
          </a:ln>
        </p:spPr>
      </p:cxnSp>
      <p:sp>
        <p:nvSpPr>
          <p:cNvPr id="111" name="Google Shape;111;p12"/>
          <p:cNvSpPr txBox="1"/>
          <p:nvPr/>
        </p:nvSpPr>
        <p:spPr>
          <a:xfrm>
            <a:off x="2707926" y="4362450"/>
            <a:ext cx="4852764" cy="15621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0307" b="0" i="0" u="none" strike="noStrike" cap="none">
                <a:solidFill>
                  <a:srgbClr val="29231E"/>
                </a:solidFill>
                <a:latin typeface="Alatsi"/>
                <a:ea typeface="Alatsi"/>
                <a:cs typeface="Alatsi"/>
                <a:sym typeface="Alatsi"/>
              </a:rPr>
              <a:t>about us</a:t>
            </a:r>
            <a:endParaRPr/>
          </a:p>
        </p:txBody>
      </p:sp>
      <p:sp>
        <p:nvSpPr>
          <p:cNvPr id="112" name="Google Shape;112;p12"/>
          <p:cNvSpPr txBox="1"/>
          <p:nvPr/>
        </p:nvSpPr>
        <p:spPr>
          <a:xfrm>
            <a:off x="8142651" y="4833175"/>
            <a:ext cx="1448700" cy="738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29231E"/>
                </a:solidFill>
                <a:latin typeface="Courier Prime"/>
                <a:ea typeface="Courier Prime"/>
                <a:cs typeface="Courier Prime"/>
                <a:sym typeface="Courier Prime"/>
              </a:rPr>
              <a:t>chapter</a:t>
            </a:r>
            <a:endParaRPr/>
          </a:p>
          <a:p>
            <a:pPr marL="0" marR="0" lvl="0" indent="0" algn="l" rtl="0">
              <a:lnSpc>
                <a:spcPct val="100000"/>
              </a:lnSpc>
              <a:spcBef>
                <a:spcPts val="0"/>
              </a:spcBef>
              <a:spcAft>
                <a:spcPts val="0"/>
              </a:spcAft>
              <a:buNone/>
            </a:pPr>
            <a:r>
              <a:rPr lang="en-US" sz="2400" b="0" i="0" u="none" strike="noStrike" cap="none">
                <a:solidFill>
                  <a:srgbClr val="29231E"/>
                </a:solidFill>
                <a:latin typeface="Courier Prime"/>
                <a:ea typeface="Courier Prime"/>
                <a:cs typeface="Courier Prime"/>
                <a:sym typeface="Courier Prime"/>
              </a:rPr>
              <a:t>two</a:t>
            </a:r>
            <a:endParaRPr/>
          </a:p>
        </p:txBody>
      </p:sp>
      <p:sp>
        <p:nvSpPr>
          <p:cNvPr id="113" name="Google Shape;113;p12"/>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a:solidFill>
                  <a:srgbClr val="29231E"/>
                </a:solidFill>
                <a:latin typeface="Courier Prime"/>
                <a:ea typeface="Courier Prime"/>
                <a:cs typeface="Courier Prime"/>
                <a:sym typeface="Courier Prime"/>
              </a:rPr>
              <a:t>002</a:t>
            </a:r>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3"/>
          <p:cNvPicPr preferRelativeResize="0"/>
          <p:nvPr/>
        </p:nvPicPr>
        <p:blipFill>
          <a:blip r:embed="rId3">
            <a:alphaModFix/>
          </a:blip>
          <a:stretch>
            <a:fillRect/>
          </a:stretch>
        </p:blipFill>
        <p:spPr>
          <a:xfrm>
            <a:off x="9703900" y="-1887075"/>
            <a:ext cx="7555399" cy="7555399"/>
          </a:xfrm>
          <a:prstGeom prst="rect">
            <a:avLst/>
          </a:prstGeom>
          <a:noFill/>
          <a:ln>
            <a:noFill/>
          </a:ln>
        </p:spPr>
      </p:pic>
      <p:pic>
        <p:nvPicPr>
          <p:cNvPr id="119" name="Google Shape;119;p13"/>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123" name="Google Shape;123;p13"/>
          <p:cNvSpPr txBox="1"/>
          <p:nvPr/>
        </p:nvSpPr>
        <p:spPr>
          <a:xfrm>
            <a:off x="9703891" y="5923065"/>
            <a:ext cx="7555500" cy="689700"/>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None/>
            </a:pPr>
            <a:r>
              <a:rPr lang="en-US" sz="5600" b="0" i="0" u="none" strike="noStrike" cap="none">
                <a:solidFill>
                  <a:srgbClr val="29231E"/>
                </a:solidFill>
                <a:latin typeface="Alatsi"/>
                <a:ea typeface="Alatsi"/>
                <a:cs typeface="Alatsi"/>
                <a:sym typeface="Alatsi"/>
              </a:rPr>
              <a:t>our history</a:t>
            </a:r>
            <a:endParaRPr/>
          </a:p>
        </p:txBody>
      </p:sp>
      <p:cxnSp>
        <p:nvCxnSpPr>
          <p:cNvPr id="124" name="Google Shape;124;p13"/>
          <p:cNvCxnSpPr/>
          <p:nvPr/>
        </p:nvCxnSpPr>
        <p:spPr>
          <a:xfrm>
            <a:off x="13878809" y="6260885"/>
            <a:ext cx="3380491" cy="0"/>
          </a:xfrm>
          <a:prstGeom prst="straightConnector1">
            <a:avLst/>
          </a:prstGeom>
          <a:noFill/>
          <a:ln w="38100" cap="flat" cmpd="sng">
            <a:solidFill>
              <a:srgbClr val="29231E"/>
            </a:solidFill>
            <a:prstDash val="solid"/>
            <a:round/>
            <a:headEnd type="none" w="sm" len="sm"/>
            <a:tailEnd type="none" w="sm" len="sm"/>
          </a:ln>
        </p:spPr>
      </p:cxnSp>
      <p:sp>
        <p:nvSpPr>
          <p:cNvPr id="125" name="Google Shape;125;p13"/>
          <p:cNvSpPr txBox="1"/>
          <p:nvPr/>
        </p:nvSpPr>
        <p:spPr>
          <a:xfrm>
            <a:off x="9703891" y="6867525"/>
            <a:ext cx="7555500" cy="24936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1800" b="0" i="0" u="none" strike="noStrike" cap="none">
                <a:solidFill>
                  <a:srgbClr val="29231E"/>
                </a:solidFill>
                <a:latin typeface="Alatsi"/>
                <a:ea typeface="Alatsi"/>
                <a:cs typeface="Alatsi"/>
                <a:sym typeface="Alatsi"/>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a:t>
            </a:r>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4"/>
          <p:cNvPicPr preferRelativeResize="0"/>
          <p:nvPr/>
        </p:nvPicPr>
        <p:blipFill>
          <a:blip r:embed="rId3">
            <a:alphaModFix/>
          </a:blip>
          <a:stretch>
            <a:fillRect/>
          </a:stretch>
        </p:blipFill>
        <p:spPr>
          <a:xfrm>
            <a:off x="0" y="-2110250"/>
            <a:ext cx="18288000" cy="18288000"/>
          </a:xfrm>
          <a:prstGeom prst="rect">
            <a:avLst/>
          </a:prstGeom>
          <a:noFill/>
          <a:ln>
            <a:noFill/>
          </a:ln>
        </p:spPr>
      </p:pic>
      <p:grpSp>
        <p:nvGrpSpPr>
          <p:cNvPr id="131" name="Google Shape;131;p14"/>
          <p:cNvGrpSpPr/>
          <p:nvPr/>
        </p:nvGrpSpPr>
        <p:grpSpPr>
          <a:xfrm>
            <a:off x="674892" y="2450065"/>
            <a:ext cx="7794215" cy="5386869"/>
            <a:chOff x="0" y="0"/>
            <a:chExt cx="2052797" cy="1418764"/>
          </a:xfrm>
        </p:grpSpPr>
        <p:sp>
          <p:nvSpPr>
            <p:cNvPr id="132" name="Google Shape;132;p14"/>
            <p:cNvSpPr/>
            <p:nvPr/>
          </p:nvSpPr>
          <p:spPr>
            <a:xfrm>
              <a:off x="0" y="0"/>
              <a:ext cx="2052797" cy="1418764"/>
            </a:xfrm>
            <a:custGeom>
              <a:avLst/>
              <a:gdLst/>
              <a:ahLst/>
              <a:cxnLst/>
              <a:rect l="l" t="t" r="r" b="b"/>
              <a:pathLst>
                <a:path w="2052797" h="1418764" extrusionOk="0">
                  <a:moveTo>
                    <a:pt x="0" y="0"/>
                  </a:moveTo>
                  <a:lnTo>
                    <a:pt x="2052797" y="0"/>
                  </a:lnTo>
                  <a:lnTo>
                    <a:pt x="2052797" y="1418764"/>
                  </a:lnTo>
                  <a:lnTo>
                    <a:pt x="0" y="1418764"/>
                  </a:lnTo>
                  <a:close/>
                </a:path>
              </a:pathLst>
            </a:custGeom>
            <a:solidFill>
              <a:srgbClr val="FFFFFF"/>
            </a:solidFill>
            <a:ln>
              <a:noFill/>
            </a:ln>
          </p:spPr>
          <p:txBody>
            <a:bodyPr/>
            <a:lstStyle/>
            <a:p>
              <a:endParaRPr lang="fr-CH"/>
            </a:p>
          </p:txBody>
        </p:sp>
        <p:sp>
          <p:nvSpPr>
            <p:cNvPr id="133" name="Google Shape;133;p14"/>
            <p:cNvSpPr txBox="1"/>
            <p:nvPr/>
          </p:nvSpPr>
          <p:spPr>
            <a:xfrm>
              <a:off x="0" y="9525"/>
              <a:ext cx="2052797" cy="1409239"/>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9818892" y="2442831"/>
            <a:ext cx="7794215" cy="5386869"/>
            <a:chOff x="0" y="0"/>
            <a:chExt cx="2052797" cy="1418764"/>
          </a:xfrm>
        </p:grpSpPr>
        <p:sp>
          <p:nvSpPr>
            <p:cNvPr id="135" name="Google Shape;135;p14"/>
            <p:cNvSpPr/>
            <p:nvPr/>
          </p:nvSpPr>
          <p:spPr>
            <a:xfrm>
              <a:off x="0" y="0"/>
              <a:ext cx="2052797" cy="1418764"/>
            </a:xfrm>
            <a:custGeom>
              <a:avLst/>
              <a:gdLst/>
              <a:ahLst/>
              <a:cxnLst/>
              <a:rect l="l" t="t" r="r" b="b"/>
              <a:pathLst>
                <a:path w="2052797" h="1418764" extrusionOk="0">
                  <a:moveTo>
                    <a:pt x="0" y="0"/>
                  </a:moveTo>
                  <a:lnTo>
                    <a:pt x="2052797" y="0"/>
                  </a:lnTo>
                  <a:lnTo>
                    <a:pt x="2052797" y="1418764"/>
                  </a:lnTo>
                  <a:lnTo>
                    <a:pt x="0" y="1418764"/>
                  </a:lnTo>
                  <a:close/>
                </a:path>
              </a:pathLst>
            </a:custGeom>
            <a:solidFill>
              <a:srgbClr val="FFFFFF"/>
            </a:solidFill>
            <a:ln>
              <a:noFill/>
            </a:ln>
          </p:spPr>
          <p:txBody>
            <a:bodyPr/>
            <a:lstStyle/>
            <a:p>
              <a:endParaRPr lang="fr-CH"/>
            </a:p>
          </p:txBody>
        </p:sp>
        <p:sp>
          <p:nvSpPr>
            <p:cNvPr id="136" name="Google Shape;136;p14"/>
            <p:cNvSpPr txBox="1"/>
            <p:nvPr/>
          </p:nvSpPr>
          <p:spPr>
            <a:xfrm>
              <a:off x="0" y="9525"/>
              <a:ext cx="2052797" cy="1409239"/>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7" name="Google Shape;137;p14"/>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138" name="Google Shape;138;p14"/>
          <p:cNvSpPr txBox="1"/>
          <p:nvPr/>
        </p:nvSpPr>
        <p:spPr>
          <a:xfrm>
            <a:off x="1028700" y="4376283"/>
            <a:ext cx="7086600" cy="27705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1800" b="0" i="0" u="none" strike="noStrike" cap="none">
                <a:solidFill>
                  <a:srgbClr val="29231E"/>
                </a:solidFill>
                <a:latin typeface="Alatsi"/>
                <a:ea typeface="Alatsi"/>
                <a:cs typeface="Alatsi"/>
                <a:sym typeface="Alatsi"/>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endParaRPr/>
          </a:p>
        </p:txBody>
      </p:sp>
      <p:sp>
        <p:nvSpPr>
          <p:cNvPr id="139" name="Google Shape;139;p14"/>
          <p:cNvSpPr txBox="1"/>
          <p:nvPr/>
        </p:nvSpPr>
        <p:spPr>
          <a:xfrm>
            <a:off x="1028700" y="3358017"/>
            <a:ext cx="7086600" cy="742315"/>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US" sz="5600" b="0" i="0" u="none" strike="noStrike" cap="none">
                <a:solidFill>
                  <a:srgbClr val="29231E"/>
                </a:solidFill>
                <a:latin typeface="Alatsi"/>
                <a:ea typeface="Alatsi"/>
                <a:cs typeface="Alatsi"/>
                <a:sym typeface="Alatsi"/>
              </a:rPr>
              <a:t>mission</a:t>
            </a:r>
            <a:endParaRPr/>
          </a:p>
        </p:txBody>
      </p:sp>
      <p:sp>
        <p:nvSpPr>
          <p:cNvPr id="140" name="Google Shape;140;p14"/>
          <p:cNvSpPr txBox="1"/>
          <p:nvPr/>
        </p:nvSpPr>
        <p:spPr>
          <a:xfrm>
            <a:off x="10172700" y="3358017"/>
            <a:ext cx="7086600" cy="742315"/>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US" sz="5600" b="0" i="0" u="none" strike="noStrike" cap="none">
                <a:solidFill>
                  <a:srgbClr val="29231E"/>
                </a:solidFill>
                <a:latin typeface="Alatsi"/>
                <a:ea typeface="Alatsi"/>
                <a:cs typeface="Alatsi"/>
                <a:sym typeface="Alatsi"/>
              </a:rPr>
              <a:t>vision</a:t>
            </a:r>
            <a:endParaRPr/>
          </a:p>
        </p:txBody>
      </p:sp>
      <p:sp>
        <p:nvSpPr>
          <p:cNvPr id="141" name="Google Shape;141;p14"/>
          <p:cNvSpPr txBox="1"/>
          <p:nvPr/>
        </p:nvSpPr>
        <p:spPr>
          <a:xfrm>
            <a:off x="10172700" y="4376283"/>
            <a:ext cx="7086600" cy="27705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1800" b="0" i="0" u="none" strike="noStrike" cap="none">
                <a:solidFill>
                  <a:srgbClr val="29231E"/>
                </a:solidFill>
                <a:latin typeface="Alatsi"/>
                <a:ea typeface="Alatsi"/>
                <a:cs typeface="Alatsi"/>
                <a:sym typeface="Alatsi"/>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5"/>
          <p:cNvPicPr preferRelativeResize="0"/>
          <p:nvPr/>
        </p:nvPicPr>
        <p:blipFill>
          <a:blip r:embed="rId3">
            <a:alphaModFix/>
          </a:blip>
          <a:stretch>
            <a:fillRect/>
          </a:stretch>
        </p:blipFill>
        <p:spPr>
          <a:xfrm>
            <a:off x="1028700" y="2664525"/>
            <a:ext cx="9258300" cy="9258300"/>
          </a:xfrm>
          <a:prstGeom prst="rect">
            <a:avLst/>
          </a:prstGeom>
          <a:noFill/>
          <a:ln>
            <a:noFill/>
          </a:ln>
        </p:spPr>
      </p:pic>
      <p:pic>
        <p:nvPicPr>
          <p:cNvPr id="147" name="Google Shape;147;p15"/>
          <p:cNvPicPr preferRelativeResize="0"/>
          <p:nvPr/>
        </p:nvPicPr>
        <p:blipFill>
          <a:blip r:embed="rId4">
            <a:alphaModFix/>
          </a:blip>
          <a:stretch>
            <a:fillRect/>
          </a:stretch>
        </p:blipFill>
        <p:spPr>
          <a:xfrm>
            <a:off x="0" y="0"/>
            <a:ext cx="18288000" cy="10287000"/>
          </a:xfrm>
          <a:prstGeom prst="rect">
            <a:avLst/>
          </a:prstGeom>
          <a:noFill/>
          <a:ln>
            <a:noFill/>
          </a:ln>
        </p:spPr>
      </p:pic>
      <p:cxnSp>
        <p:nvCxnSpPr>
          <p:cNvPr id="151" name="Google Shape;151;p15"/>
          <p:cNvCxnSpPr/>
          <p:nvPr/>
        </p:nvCxnSpPr>
        <p:spPr>
          <a:xfrm>
            <a:off x="1028700" y="2182071"/>
            <a:ext cx="16230600" cy="0"/>
          </a:xfrm>
          <a:prstGeom prst="straightConnector1">
            <a:avLst/>
          </a:prstGeom>
          <a:noFill/>
          <a:ln w="38100" cap="flat" cmpd="sng">
            <a:solidFill>
              <a:srgbClr val="29231E"/>
            </a:solidFill>
            <a:prstDash val="solid"/>
            <a:round/>
            <a:headEnd type="none" w="sm" len="sm"/>
            <a:tailEnd type="none" w="sm" len="sm"/>
          </a:ln>
        </p:spPr>
      </p:cxnSp>
      <p:sp>
        <p:nvSpPr>
          <p:cNvPr id="152" name="Google Shape;152;p15"/>
          <p:cNvSpPr txBox="1"/>
          <p:nvPr/>
        </p:nvSpPr>
        <p:spPr>
          <a:xfrm>
            <a:off x="1028700" y="1133475"/>
            <a:ext cx="7067594" cy="742315"/>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None/>
            </a:pPr>
            <a:r>
              <a:rPr lang="en-US" sz="5600" b="0" i="0" u="none" strike="noStrike" cap="none">
                <a:solidFill>
                  <a:srgbClr val="29231E"/>
                </a:solidFill>
                <a:latin typeface="Alatsi"/>
                <a:ea typeface="Alatsi"/>
                <a:cs typeface="Alatsi"/>
                <a:sym typeface="Alatsi"/>
              </a:rPr>
              <a:t>meet the team</a:t>
            </a:r>
            <a:endParaRPr/>
          </a:p>
        </p:txBody>
      </p:sp>
      <p:sp>
        <p:nvSpPr>
          <p:cNvPr id="153" name="Google Shape;153;p15"/>
          <p:cNvSpPr txBox="1"/>
          <p:nvPr/>
        </p:nvSpPr>
        <p:spPr>
          <a:xfrm>
            <a:off x="13288814" y="3758330"/>
            <a:ext cx="3970486" cy="4419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29231E"/>
                </a:solidFill>
                <a:latin typeface="Alatsi"/>
                <a:ea typeface="Alatsi"/>
                <a:cs typeface="Alatsi"/>
                <a:sym typeface="Alatsi"/>
              </a:rPr>
              <a:t>John Doe</a:t>
            </a:r>
            <a:endParaRPr/>
          </a:p>
        </p:txBody>
      </p:sp>
      <p:sp>
        <p:nvSpPr>
          <p:cNvPr id="154" name="Google Shape;154;p15"/>
          <p:cNvSpPr txBox="1"/>
          <p:nvPr/>
        </p:nvSpPr>
        <p:spPr>
          <a:xfrm>
            <a:off x="13288814" y="4294588"/>
            <a:ext cx="3970486" cy="2571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1800" b="0" i="0" u="none" strike="noStrike" cap="none">
                <a:solidFill>
                  <a:srgbClr val="29231E"/>
                </a:solidFill>
                <a:latin typeface="Alatsi"/>
                <a:ea typeface="Alatsi"/>
                <a:cs typeface="Alatsi"/>
                <a:sym typeface="Alatsi"/>
              </a:rPr>
              <a:t>position</a:t>
            </a:r>
            <a:endParaRPr/>
          </a:p>
        </p:txBody>
      </p:sp>
      <p:sp>
        <p:nvSpPr>
          <p:cNvPr id="155" name="Google Shape;155;p15"/>
          <p:cNvSpPr txBox="1"/>
          <p:nvPr/>
        </p:nvSpPr>
        <p:spPr>
          <a:xfrm>
            <a:off x="13288814" y="6002984"/>
            <a:ext cx="3970486" cy="4419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29231E"/>
                </a:solidFill>
                <a:latin typeface="Alatsi"/>
                <a:ea typeface="Alatsi"/>
                <a:cs typeface="Alatsi"/>
                <a:sym typeface="Alatsi"/>
              </a:rPr>
              <a:t>Jane Doe</a:t>
            </a:r>
            <a:endParaRPr/>
          </a:p>
        </p:txBody>
      </p:sp>
      <p:sp>
        <p:nvSpPr>
          <p:cNvPr id="156" name="Google Shape;156;p15"/>
          <p:cNvSpPr txBox="1"/>
          <p:nvPr/>
        </p:nvSpPr>
        <p:spPr>
          <a:xfrm>
            <a:off x="13288814" y="6539242"/>
            <a:ext cx="3970486" cy="2571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1800" b="0" i="0" u="none" strike="noStrike" cap="none">
                <a:solidFill>
                  <a:srgbClr val="29231E"/>
                </a:solidFill>
                <a:latin typeface="Alatsi"/>
                <a:ea typeface="Alatsi"/>
                <a:cs typeface="Alatsi"/>
                <a:sym typeface="Alatsi"/>
              </a:rPr>
              <a:t>position</a:t>
            </a:r>
            <a:endParaRPr/>
          </a:p>
        </p:txBody>
      </p:sp>
      <p:sp>
        <p:nvSpPr>
          <p:cNvPr id="157" name="Google Shape;157;p15"/>
          <p:cNvSpPr txBox="1"/>
          <p:nvPr/>
        </p:nvSpPr>
        <p:spPr>
          <a:xfrm>
            <a:off x="13288814" y="8244217"/>
            <a:ext cx="3970486" cy="4419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29231E"/>
                </a:solidFill>
                <a:latin typeface="Alatsi"/>
                <a:ea typeface="Alatsi"/>
                <a:cs typeface="Alatsi"/>
                <a:sym typeface="Alatsi"/>
              </a:rPr>
              <a:t>John Doe</a:t>
            </a:r>
            <a:endParaRPr/>
          </a:p>
        </p:txBody>
      </p:sp>
      <p:sp>
        <p:nvSpPr>
          <p:cNvPr id="158" name="Google Shape;158;p15"/>
          <p:cNvSpPr txBox="1"/>
          <p:nvPr/>
        </p:nvSpPr>
        <p:spPr>
          <a:xfrm>
            <a:off x="13288814" y="8783896"/>
            <a:ext cx="3970486" cy="2571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1800" b="0" i="0" u="none" strike="noStrike" cap="none">
                <a:solidFill>
                  <a:srgbClr val="29231E"/>
                </a:solidFill>
                <a:latin typeface="Alatsi"/>
                <a:ea typeface="Alatsi"/>
                <a:cs typeface="Alatsi"/>
                <a:sym typeface="Alatsi"/>
              </a:rPr>
              <a:t>position</a:t>
            </a:r>
            <a:endParaRP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6"/>
          <p:cNvPicPr preferRelativeResize="0"/>
          <p:nvPr/>
        </p:nvPicPr>
        <p:blipFill>
          <a:blip r:embed="rId3">
            <a:alphaModFix/>
          </a:blip>
          <a:stretch>
            <a:fillRect/>
          </a:stretch>
        </p:blipFill>
        <p:spPr>
          <a:xfrm>
            <a:off x="0" y="-6102988"/>
            <a:ext cx="18288000" cy="18296893"/>
          </a:xfrm>
          <a:prstGeom prst="rect">
            <a:avLst/>
          </a:prstGeom>
          <a:noFill/>
          <a:ln>
            <a:noFill/>
          </a:ln>
        </p:spPr>
      </p:pic>
      <p:grpSp>
        <p:nvGrpSpPr>
          <p:cNvPr id="164" name="Google Shape;164;p16"/>
          <p:cNvGrpSpPr/>
          <p:nvPr/>
        </p:nvGrpSpPr>
        <p:grpSpPr>
          <a:xfrm>
            <a:off x="2277056" y="3600450"/>
            <a:ext cx="13733888" cy="3086100"/>
            <a:chOff x="0" y="0"/>
            <a:chExt cx="3617156" cy="812800"/>
          </a:xfrm>
        </p:grpSpPr>
        <p:sp>
          <p:nvSpPr>
            <p:cNvPr id="165" name="Google Shape;165;p16"/>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fr-CH"/>
            </a:p>
          </p:txBody>
        </p:sp>
        <p:sp>
          <p:nvSpPr>
            <p:cNvPr id="166" name="Google Shape;166;p16"/>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7" name="Google Shape;167;p16"/>
          <p:cNvPicPr preferRelativeResize="0"/>
          <p:nvPr/>
        </p:nvPicPr>
        <p:blipFill>
          <a:blip r:embed="rId4">
            <a:alphaModFix/>
          </a:blip>
          <a:stretch>
            <a:fillRect/>
          </a:stretch>
        </p:blipFill>
        <p:spPr>
          <a:xfrm>
            <a:off x="-9" y="0"/>
            <a:ext cx="18288000" cy="10287000"/>
          </a:xfrm>
          <a:prstGeom prst="rect">
            <a:avLst/>
          </a:prstGeom>
          <a:noFill/>
          <a:ln>
            <a:noFill/>
          </a:ln>
        </p:spPr>
      </p:pic>
      <p:cxnSp>
        <p:nvCxnSpPr>
          <p:cNvPr id="168" name="Google Shape;168;p16"/>
          <p:cNvCxnSpPr/>
          <p:nvPr/>
        </p:nvCxnSpPr>
        <p:spPr>
          <a:xfrm>
            <a:off x="12072261" y="5162550"/>
            <a:ext cx="2656377" cy="0"/>
          </a:xfrm>
          <a:prstGeom prst="straightConnector1">
            <a:avLst/>
          </a:prstGeom>
          <a:noFill/>
          <a:ln w="38100" cap="flat" cmpd="sng">
            <a:solidFill>
              <a:srgbClr val="29231E"/>
            </a:solidFill>
            <a:prstDash val="solid"/>
            <a:round/>
            <a:headEnd type="none" w="sm" len="sm"/>
            <a:tailEnd type="none" w="sm" len="sm"/>
          </a:ln>
        </p:spPr>
      </p:cxnSp>
      <p:sp>
        <p:nvSpPr>
          <p:cNvPr id="169" name="Google Shape;169;p16"/>
          <p:cNvSpPr txBox="1"/>
          <p:nvPr/>
        </p:nvSpPr>
        <p:spPr>
          <a:xfrm>
            <a:off x="2598744" y="2963571"/>
            <a:ext cx="7237884" cy="15621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0307" b="0" i="0" u="none" strike="noStrike" cap="none" dirty="0">
                <a:solidFill>
                  <a:srgbClr val="29231E"/>
                </a:solidFill>
                <a:latin typeface="Alatsi"/>
                <a:ea typeface="Alatsi"/>
                <a:cs typeface="Alatsi"/>
                <a:sym typeface="Alatsi"/>
              </a:rPr>
              <a:t>our products</a:t>
            </a:r>
            <a:endParaRPr dirty="0"/>
          </a:p>
        </p:txBody>
      </p:sp>
      <p:sp>
        <p:nvSpPr>
          <p:cNvPr id="170" name="Google Shape;170;p16"/>
          <p:cNvSpPr txBox="1"/>
          <p:nvPr/>
        </p:nvSpPr>
        <p:spPr>
          <a:xfrm>
            <a:off x="10407326" y="4833175"/>
            <a:ext cx="1665000" cy="738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29231E"/>
                </a:solidFill>
                <a:latin typeface="Courier Prime"/>
                <a:ea typeface="Courier Prime"/>
                <a:cs typeface="Courier Prime"/>
                <a:sym typeface="Courier Prime"/>
              </a:rPr>
              <a:t>chapter</a:t>
            </a:r>
            <a:endParaRPr/>
          </a:p>
          <a:p>
            <a:pPr marL="0" marR="0" lvl="0" indent="0" algn="l" rtl="0">
              <a:lnSpc>
                <a:spcPct val="100000"/>
              </a:lnSpc>
              <a:spcBef>
                <a:spcPts val="0"/>
              </a:spcBef>
              <a:spcAft>
                <a:spcPts val="0"/>
              </a:spcAft>
              <a:buNone/>
            </a:pPr>
            <a:r>
              <a:rPr lang="en-US" sz="2400" b="0" i="0" u="none" strike="noStrike" cap="none">
                <a:solidFill>
                  <a:srgbClr val="29231E"/>
                </a:solidFill>
                <a:latin typeface="Courier Prime"/>
                <a:ea typeface="Courier Prime"/>
                <a:cs typeface="Courier Prime"/>
                <a:sym typeface="Courier Prime"/>
              </a:rPr>
              <a:t>three</a:t>
            </a:r>
            <a:endParaRPr/>
          </a:p>
        </p:txBody>
      </p:sp>
      <p:sp>
        <p:nvSpPr>
          <p:cNvPr id="171" name="Google Shape;171;p16"/>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a:solidFill>
                  <a:srgbClr val="29231E"/>
                </a:solidFill>
                <a:latin typeface="Courier Prime"/>
                <a:ea typeface="Courier Prime"/>
                <a:cs typeface="Courier Prime"/>
                <a:sym typeface="Courier Prime"/>
              </a:rPr>
              <a:t>003</a:t>
            </a:r>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17"/>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177" name="Google Shape;177;p17"/>
          <p:cNvPicPr preferRelativeResize="0"/>
          <p:nvPr/>
        </p:nvPicPr>
        <p:blipFill>
          <a:blip r:embed="rId4">
            <a:alphaModFix/>
          </a:blip>
          <a:stretch>
            <a:fillRect/>
          </a:stretch>
        </p:blipFill>
        <p:spPr>
          <a:xfrm>
            <a:off x="12340000" y="1046605"/>
            <a:ext cx="4919301" cy="6554841"/>
          </a:xfrm>
          <a:prstGeom prst="rect">
            <a:avLst/>
          </a:prstGeom>
          <a:noFill/>
          <a:ln>
            <a:noFill/>
          </a:ln>
        </p:spPr>
      </p:pic>
      <p:pic>
        <p:nvPicPr>
          <p:cNvPr id="178" name="Google Shape;178;p17"/>
          <p:cNvPicPr preferRelativeResize="0"/>
          <p:nvPr/>
        </p:nvPicPr>
        <p:blipFill>
          <a:blip r:embed="rId5">
            <a:alphaModFix/>
          </a:blip>
          <a:stretch>
            <a:fillRect/>
          </a:stretch>
        </p:blipFill>
        <p:spPr>
          <a:xfrm>
            <a:off x="6684350" y="1052944"/>
            <a:ext cx="4919301" cy="6542163"/>
          </a:xfrm>
          <a:prstGeom prst="rect">
            <a:avLst/>
          </a:prstGeom>
          <a:noFill/>
          <a:ln>
            <a:noFill/>
          </a:ln>
        </p:spPr>
      </p:pic>
      <p:cxnSp>
        <p:nvCxnSpPr>
          <p:cNvPr id="179" name="Google Shape;179;p17"/>
          <p:cNvCxnSpPr/>
          <p:nvPr/>
        </p:nvCxnSpPr>
        <p:spPr>
          <a:xfrm>
            <a:off x="1028700" y="7995951"/>
            <a:ext cx="16230600" cy="0"/>
          </a:xfrm>
          <a:prstGeom prst="straightConnector1">
            <a:avLst/>
          </a:prstGeom>
          <a:noFill/>
          <a:ln w="38100" cap="flat" cmpd="sng">
            <a:solidFill>
              <a:srgbClr val="29231E"/>
            </a:solidFill>
            <a:prstDash val="solid"/>
            <a:round/>
            <a:headEnd type="none" w="sm" len="sm"/>
            <a:tailEnd type="none" w="sm" len="sm"/>
          </a:ln>
        </p:spPr>
      </p:cxnSp>
      <p:sp>
        <p:nvSpPr>
          <p:cNvPr id="180" name="Google Shape;180;p17"/>
          <p:cNvSpPr txBox="1"/>
          <p:nvPr/>
        </p:nvSpPr>
        <p:spPr>
          <a:xfrm>
            <a:off x="1028700" y="8515985"/>
            <a:ext cx="7555409" cy="742315"/>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None/>
            </a:pPr>
            <a:r>
              <a:rPr lang="en-US" sz="5600" b="0" i="0" u="none" strike="noStrike" cap="none">
                <a:solidFill>
                  <a:srgbClr val="29231E"/>
                </a:solidFill>
                <a:latin typeface="Alatsi"/>
                <a:ea typeface="Alatsi"/>
                <a:cs typeface="Alatsi"/>
                <a:sym typeface="Alatsi"/>
              </a:rPr>
              <a:t>our products</a:t>
            </a:r>
            <a:endParaRPr/>
          </a:p>
        </p:txBody>
      </p:sp>
      <p:pic>
        <p:nvPicPr>
          <p:cNvPr id="181" name="Google Shape;181;p17"/>
          <p:cNvPicPr preferRelativeResize="0"/>
          <p:nvPr/>
        </p:nvPicPr>
        <p:blipFill>
          <a:blip r:embed="rId6">
            <a:alphaModFix/>
          </a:blip>
          <a:stretch>
            <a:fillRect/>
          </a:stretch>
        </p:blipFill>
        <p:spPr>
          <a:xfrm>
            <a:off x="1028700" y="1052938"/>
            <a:ext cx="4919301" cy="6542163"/>
          </a:xfrm>
          <a:prstGeom prst="rect">
            <a:avLst/>
          </a:prstGeom>
          <a:noFill/>
          <a:ln>
            <a:noFill/>
          </a:ln>
        </p:spPr>
      </p:pic>
      <p:grpSp>
        <p:nvGrpSpPr>
          <p:cNvPr id="182" name="Google Shape;182;p17"/>
          <p:cNvGrpSpPr/>
          <p:nvPr/>
        </p:nvGrpSpPr>
        <p:grpSpPr>
          <a:xfrm>
            <a:off x="1237790" y="6634936"/>
            <a:ext cx="4501119" cy="797084"/>
            <a:chOff x="0" y="104775"/>
            <a:chExt cx="6001493" cy="1062778"/>
          </a:xfrm>
        </p:grpSpPr>
        <p:sp>
          <p:nvSpPr>
            <p:cNvPr id="183" name="Google Shape;183;p17"/>
            <p:cNvSpPr txBox="1"/>
            <p:nvPr/>
          </p:nvSpPr>
          <p:spPr>
            <a:xfrm>
              <a:off x="0" y="104775"/>
              <a:ext cx="3611169" cy="6242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FFF"/>
                  </a:solidFill>
                  <a:latin typeface="Alatsi"/>
                  <a:ea typeface="Alatsi"/>
                  <a:cs typeface="Alatsi"/>
                  <a:sym typeface="Alatsi"/>
                </a:rPr>
                <a:t>product one</a:t>
              </a:r>
              <a:endParaRPr/>
            </a:p>
          </p:txBody>
        </p:sp>
        <p:sp>
          <p:nvSpPr>
            <p:cNvPr id="184" name="Google Shape;184;p17"/>
            <p:cNvSpPr txBox="1"/>
            <p:nvPr/>
          </p:nvSpPr>
          <p:spPr>
            <a:xfrm>
              <a:off x="0" y="821478"/>
              <a:ext cx="6001493" cy="3460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1800" b="0" i="0" u="none" strike="noStrike" cap="none">
                  <a:solidFill>
                    <a:srgbClr val="FFFFFF"/>
                  </a:solidFill>
                  <a:latin typeface="Alatsi"/>
                  <a:ea typeface="Alatsi"/>
                  <a:cs typeface="Alatsi"/>
                  <a:sym typeface="Alatsi"/>
                </a:rPr>
                <a:t>Elaborate on what you want to discuss. </a:t>
              </a:r>
              <a:endParaRPr/>
            </a:p>
          </p:txBody>
        </p:sp>
      </p:grpSp>
      <p:grpSp>
        <p:nvGrpSpPr>
          <p:cNvPr id="185" name="Google Shape;185;p17"/>
          <p:cNvGrpSpPr/>
          <p:nvPr/>
        </p:nvGrpSpPr>
        <p:grpSpPr>
          <a:xfrm>
            <a:off x="6893440" y="6634936"/>
            <a:ext cx="4501119" cy="797084"/>
            <a:chOff x="0" y="104775"/>
            <a:chExt cx="6001493" cy="1062778"/>
          </a:xfrm>
        </p:grpSpPr>
        <p:sp>
          <p:nvSpPr>
            <p:cNvPr id="186" name="Google Shape;186;p17"/>
            <p:cNvSpPr txBox="1"/>
            <p:nvPr/>
          </p:nvSpPr>
          <p:spPr>
            <a:xfrm>
              <a:off x="0" y="104775"/>
              <a:ext cx="3611169" cy="6242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FFF"/>
                  </a:solidFill>
                  <a:latin typeface="Alatsi"/>
                  <a:ea typeface="Alatsi"/>
                  <a:cs typeface="Alatsi"/>
                  <a:sym typeface="Alatsi"/>
                </a:rPr>
                <a:t>product two</a:t>
              </a:r>
              <a:endParaRPr/>
            </a:p>
          </p:txBody>
        </p:sp>
        <p:sp>
          <p:nvSpPr>
            <p:cNvPr id="187" name="Google Shape;187;p17"/>
            <p:cNvSpPr txBox="1"/>
            <p:nvPr/>
          </p:nvSpPr>
          <p:spPr>
            <a:xfrm>
              <a:off x="0" y="821478"/>
              <a:ext cx="6001493" cy="3460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1800" b="0" i="0" u="none" strike="noStrike" cap="none">
                  <a:solidFill>
                    <a:srgbClr val="FFFFFF"/>
                  </a:solidFill>
                  <a:latin typeface="Alatsi"/>
                  <a:ea typeface="Alatsi"/>
                  <a:cs typeface="Alatsi"/>
                  <a:sym typeface="Alatsi"/>
                </a:rPr>
                <a:t>Elaborate on what you want to discuss. </a:t>
              </a:r>
              <a:endParaRPr/>
            </a:p>
          </p:txBody>
        </p:sp>
      </p:grpSp>
      <p:grpSp>
        <p:nvGrpSpPr>
          <p:cNvPr id="188" name="Google Shape;188;p17"/>
          <p:cNvGrpSpPr/>
          <p:nvPr/>
        </p:nvGrpSpPr>
        <p:grpSpPr>
          <a:xfrm>
            <a:off x="12549091" y="6634936"/>
            <a:ext cx="4501119" cy="797084"/>
            <a:chOff x="0" y="104775"/>
            <a:chExt cx="6001493" cy="1062778"/>
          </a:xfrm>
        </p:grpSpPr>
        <p:sp>
          <p:nvSpPr>
            <p:cNvPr id="189" name="Google Shape;189;p17"/>
            <p:cNvSpPr txBox="1"/>
            <p:nvPr/>
          </p:nvSpPr>
          <p:spPr>
            <a:xfrm>
              <a:off x="0" y="104775"/>
              <a:ext cx="6001493" cy="62420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FFFFFF"/>
                  </a:solidFill>
                  <a:latin typeface="Alatsi"/>
                  <a:ea typeface="Alatsi"/>
                  <a:cs typeface="Alatsi"/>
                  <a:sym typeface="Alatsi"/>
                </a:rPr>
                <a:t>product three</a:t>
              </a:r>
              <a:endParaRPr/>
            </a:p>
          </p:txBody>
        </p:sp>
        <p:sp>
          <p:nvSpPr>
            <p:cNvPr id="190" name="Google Shape;190;p17"/>
            <p:cNvSpPr txBox="1"/>
            <p:nvPr/>
          </p:nvSpPr>
          <p:spPr>
            <a:xfrm>
              <a:off x="0" y="821478"/>
              <a:ext cx="6001493" cy="3460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1800" b="0" i="0" u="none" strike="noStrike" cap="none">
                  <a:solidFill>
                    <a:srgbClr val="FFFFFF"/>
                  </a:solidFill>
                  <a:latin typeface="Alatsi"/>
                  <a:ea typeface="Alatsi"/>
                  <a:cs typeface="Alatsi"/>
                  <a:sym typeface="Alatsi"/>
                </a:rPr>
                <a:t>Elaborate on what you want to discuss. </a:t>
              </a:r>
              <a:endParaRPr/>
            </a:p>
          </p:txBody>
        </p:sp>
      </p:gr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8"/>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96" name="Google Shape;196;p18"/>
          <p:cNvSpPr txBox="1"/>
          <p:nvPr/>
        </p:nvSpPr>
        <p:spPr>
          <a:xfrm>
            <a:off x="1028700" y="1684578"/>
            <a:ext cx="6451500" cy="689700"/>
          </a:xfrm>
          <a:prstGeom prst="rect">
            <a:avLst/>
          </a:prstGeom>
          <a:noFill/>
          <a:ln>
            <a:noFill/>
          </a:ln>
        </p:spPr>
        <p:txBody>
          <a:bodyPr spcFirstLastPara="1" wrap="square" lIns="0" tIns="0" rIns="0" bIns="0" anchor="t" anchorCtr="0">
            <a:spAutoFit/>
          </a:bodyPr>
          <a:lstStyle/>
          <a:p>
            <a:pPr marL="0" marR="0" lvl="1" indent="0" algn="just" rtl="0">
              <a:lnSpc>
                <a:spcPct val="80000"/>
              </a:lnSpc>
              <a:spcBef>
                <a:spcPts val="0"/>
              </a:spcBef>
              <a:spcAft>
                <a:spcPts val="0"/>
              </a:spcAft>
              <a:buNone/>
            </a:pPr>
            <a:r>
              <a:rPr lang="en-US" sz="5600" b="0" i="0" u="none" strike="noStrike" cap="none">
                <a:solidFill>
                  <a:srgbClr val="29231E"/>
                </a:solidFill>
                <a:latin typeface="Alatsi"/>
                <a:ea typeface="Alatsi"/>
                <a:cs typeface="Alatsi"/>
                <a:sym typeface="Alatsi"/>
              </a:rPr>
              <a:t>product one</a:t>
            </a:r>
            <a:endParaRPr/>
          </a:p>
        </p:txBody>
      </p:sp>
      <p:sp>
        <p:nvSpPr>
          <p:cNvPr id="197" name="Google Shape;197;p18"/>
          <p:cNvSpPr/>
          <p:nvPr/>
        </p:nvSpPr>
        <p:spPr>
          <a:xfrm>
            <a:off x="9144000" y="1028700"/>
            <a:ext cx="8115300" cy="8229600"/>
          </a:xfrm>
          <a:custGeom>
            <a:avLst/>
            <a:gdLst/>
            <a:ahLst/>
            <a:cxnLst/>
            <a:rect l="l" t="t" r="r" b="b"/>
            <a:pathLst>
              <a:path w="8115300" h="8229600" extrusionOk="0">
                <a:moveTo>
                  <a:pt x="0" y="0"/>
                </a:moveTo>
                <a:lnTo>
                  <a:pt x="8115300" y="0"/>
                </a:lnTo>
                <a:lnTo>
                  <a:pt x="8115300" y="8229600"/>
                </a:lnTo>
                <a:lnTo>
                  <a:pt x="0" y="8229600"/>
                </a:lnTo>
                <a:lnTo>
                  <a:pt x="0" y="0"/>
                </a:lnTo>
                <a:close/>
              </a:path>
            </a:pathLst>
          </a:custGeom>
          <a:blipFill rotWithShape="1">
            <a:blip r:embed="rId4">
              <a:alphaModFix/>
            </a:blip>
            <a:stretch>
              <a:fillRect t="-15630" b="-15630"/>
            </a:stretch>
          </a:blipFill>
          <a:ln>
            <a:noFill/>
          </a:ln>
        </p:spPr>
        <p:txBody>
          <a:bodyPr/>
          <a:lstStyle/>
          <a:p>
            <a:endParaRPr lang="fr-CH"/>
          </a:p>
        </p:txBody>
      </p:sp>
      <p:cxnSp>
        <p:nvCxnSpPr>
          <p:cNvPr id="198" name="Google Shape;198;p18"/>
          <p:cNvCxnSpPr/>
          <p:nvPr/>
        </p:nvCxnSpPr>
        <p:spPr>
          <a:xfrm>
            <a:off x="1028700" y="1047750"/>
            <a:ext cx="6451529" cy="0"/>
          </a:xfrm>
          <a:prstGeom prst="straightConnector1">
            <a:avLst/>
          </a:prstGeom>
          <a:noFill/>
          <a:ln w="38100" cap="flat" cmpd="sng">
            <a:solidFill>
              <a:srgbClr val="29231E"/>
            </a:solidFill>
            <a:prstDash val="solid"/>
            <a:round/>
            <a:headEnd type="none" w="sm" len="sm"/>
            <a:tailEnd type="none" w="sm" len="sm"/>
          </a:ln>
        </p:spPr>
      </p:cxnSp>
      <p:sp>
        <p:nvSpPr>
          <p:cNvPr id="199" name="Google Shape;199;p18"/>
          <p:cNvSpPr txBox="1"/>
          <p:nvPr/>
        </p:nvSpPr>
        <p:spPr>
          <a:xfrm>
            <a:off x="1028700" y="2950768"/>
            <a:ext cx="6451500" cy="63726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1800" b="0" i="0" u="none" strike="noStrike" cap="none">
                <a:solidFill>
                  <a:srgbClr val="29231E"/>
                </a:solidFill>
                <a:latin typeface="Alatsi"/>
                <a:ea typeface="Alatsi"/>
                <a:cs typeface="Alatsi"/>
                <a:sym typeface="Alatsi"/>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a:t>
            </a:r>
            <a:endParaRPr/>
          </a:p>
          <a:p>
            <a:pPr marL="0" marR="0" lvl="0" indent="0" algn="just" rtl="0">
              <a:lnSpc>
                <a:spcPct val="100000"/>
              </a:lnSpc>
              <a:spcBef>
                <a:spcPts val="0"/>
              </a:spcBef>
              <a:spcAft>
                <a:spcPts val="0"/>
              </a:spcAft>
              <a:buNone/>
            </a:pPr>
            <a:endParaRPr sz="1800" b="0" i="0" u="none" strike="noStrike" cap="none">
              <a:solidFill>
                <a:srgbClr val="29231E"/>
              </a:solidFill>
              <a:latin typeface="Alatsi"/>
              <a:ea typeface="Alatsi"/>
              <a:cs typeface="Alatsi"/>
              <a:sym typeface="Alatsi"/>
            </a:endParaRPr>
          </a:p>
          <a:p>
            <a:pPr marL="0" marR="0" lvl="0" indent="0" algn="just" rtl="0">
              <a:lnSpc>
                <a:spcPct val="100000"/>
              </a:lnSpc>
              <a:spcBef>
                <a:spcPts val="0"/>
              </a:spcBef>
              <a:spcAft>
                <a:spcPts val="0"/>
              </a:spcAft>
              <a:buNone/>
            </a:pPr>
            <a:r>
              <a:rPr lang="en-US" sz="1800" b="0" i="0" u="none" strike="noStrike" cap="none">
                <a:solidFill>
                  <a:srgbClr val="29231E"/>
                </a:solidFill>
                <a:latin typeface="Alatsi"/>
                <a:ea typeface="Alatsi"/>
                <a:cs typeface="Alatsi"/>
                <a:sym typeface="Alatsi"/>
              </a:rPr>
              <a:t>Ahabitasse torquent quam porta curabitur ante ligula justo finibus. Rhoncus sed feugiat nascetur imperdiet feugiat varius ornare. Gravida curabitur volutpat sagittis; eu sem etiam? Posuere semper interdum ridiculus vivamus purus curabitur leo litora massa. Facilisis erat rhoncus placerat bibendum libero habitant. Malesuada congue cubilia rutrum adipiscing convallis cursus finibus. Taciti ornare faucibus volutpat senectus duis cras ornare conubia? Parturient tempus dis gravida lacus erat est adipiscing et. Lacinia senectus inceptos conubia et diam sollicitudin lobortis ut? Velit feugiat tempor rhoncus diam blandit. Mollis interdum neque volutpat; aliquet litora rutrum a</a:t>
            </a:r>
            <a:r>
              <a:rPr lang="en-US" sz="1800">
                <a:solidFill>
                  <a:srgbClr val="29231E"/>
                </a:solidFill>
                <a:latin typeface="Alatsi"/>
                <a:ea typeface="Alatsi"/>
                <a:cs typeface="Alatsi"/>
                <a:sym typeface="Alatsi"/>
              </a:rPr>
              <a:t>.</a:t>
            </a:r>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3" name="Google Shape;53;p8"/>
          <p:cNvPicPr preferRelativeResize="0"/>
          <p:nvPr/>
        </p:nvPicPr>
        <p:blipFill>
          <a:blip r:embed="rId3">
            <a:alphaModFix/>
          </a:blip>
          <a:stretch>
            <a:fillRect/>
          </a:stretch>
        </p:blipFill>
        <p:spPr>
          <a:xfrm>
            <a:off x="-4662" y="0"/>
            <a:ext cx="7442200" cy="10287000"/>
          </a:xfrm>
          <a:prstGeom prst="rect">
            <a:avLst/>
          </a:prstGeom>
          <a:noFill/>
          <a:ln>
            <a:noFill/>
          </a:ln>
        </p:spPr>
      </p:pic>
      <p:pic>
        <p:nvPicPr>
          <p:cNvPr id="54" name="Google Shape;54;p8"/>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55" name="Google Shape;55;p8"/>
          <p:cNvSpPr txBox="1"/>
          <p:nvPr/>
        </p:nvSpPr>
        <p:spPr>
          <a:xfrm>
            <a:off x="8754502" y="2611597"/>
            <a:ext cx="8480700" cy="7091172"/>
          </a:xfrm>
          <a:prstGeom prst="rect">
            <a:avLst/>
          </a:prstGeom>
          <a:noFill/>
          <a:ln>
            <a:noFill/>
          </a:ln>
        </p:spPr>
        <p:txBody>
          <a:bodyPr spcFirstLastPara="1" wrap="square" lIns="0" tIns="0" rIns="0" bIns="0" anchor="t" anchorCtr="0">
            <a:spAutoFit/>
          </a:bodyPr>
          <a:lstStyle/>
          <a:p>
            <a:pPr marL="1209041" marR="0" lvl="1" indent="-604520" algn="l" rtl="0">
              <a:lnSpc>
                <a:spcPct val="120000"/>
              </a:lnSpc>
              <a:spcBef>
                <a:spcPts val="0"/>
              </a:spcBef>
              <a:spcAft>
                <a:spcPts val="0"/>
              </a:spcAft>
              <a:buClr>
                <a:srgbClr val="29231E"/>
              </a:buClr>
              <a:buSzPts val="5600"/>
              <a:buFont typeface="Alatsi"/>
              <a:buAutoNum type="arabicPeriod"/>
            </a:pPr>
            <a:r>
              <a:rPr lang="en-US" sz="4800" b="0" i="0" u="none" strike="noStrike" cap="none" dirty="0" err="1">
                <a:solidFill>
                  <a:srgbClr val="29231E"/>
                </a:solidFill>
                <a:latin typeface="Alatsi"/>
                <a:ea typeface="Alatsi"/>
                <a:cs typeface="Alatsi"/>
                <a:sym typeface="Alatsi"/>
              </a:rPr>
              <a:t>Contexte</a:t>
            </a:r>
            <a:r>
              <a:rPr lang="en-US" sz="4800" b="0" i="0" u="none" strike="noStrike" cap="none" dirty="0">
                <a:solidFill>
                  <a:srgbClr val="29231E"/>
                </a:solidFill>
                <a:latin typeface="Alatsi"/>
                <a:ea typeface="Alatsi"/>
                <a:cs typeface="Alatsi"/>
                <a:sym typeface="Alatsi"/>
              </a:rPr>
              <a:t> du </a:t>
            </a:r>
            <a:r>
              <a:rPr lang="en-US" sz="4800" b="0" i="0" u="none" strike="noStrike" cap="none" dirty="0" err="1">
                <a:solidFill>
                  <a:srgbClr val="29231E"/>
                </a:solidFill>
                <a:latin typeface="Alatsi"/>
                <a:ea typeface="Alatsi"/>
                <a:cs typeface="Alatsi"/>
                <a:sym typeface="Alatsi"/>
              </a:rPr>
              <a:t>projet</a:t>
            </a:r>
            <a:endParaRPr lang="en-US" sz="4800" b="0" i="0" u="none" strike="noStrike" cap="none" dirty="0">
              <a:solidFill>
                <a:srgbClr val="29231E"/>
              </a:solidFill>
              <a:latin typeface="Alatsi"/>
              <a:ea typeface="Alatsi"/>
              <a:cs typeface="Alatsi"/>
              <a:sym typeface="Alatsi"/>
            </a:endParaRPr>
          </a:p>
          <a:p>
            <a:pPr marL="1209041" marR="0" lvl="1" indent="-604520" algn="l" rtl="0">
              <a:lnSpc>
                <a:spcPct val="120000"/>
              </a:lnSpc>
              <a:spcBef>
                <a:spcPts val="0"/>
              </a:spcBef>
              <a:spcAft>
                <a:spcPts val="0"/>
              </a:spcAft>
              <a:buClr>
                <a:srgbClr val="29231E"/>
              </a:buClr>
              <a:buSzPts val="5600"/>
              <a:buFont typeface="Alatsi"/>
              <a:buAutoNum type="arabicPeriod"/>
            </a:pPr>
            <a:r>
              <a:rPr lang="en-US" sz="4800" dirty="0">
                <a:solidFill>
                  <a:srgbClr val="29231E"/>
                </a:solidFill>
                <a:latin typeface="Alatsi"/>
                <a:cs typeface="Alatsi"/>
                <a:sym typeface="Alatsi"/>
              </a:rPr>
              <a:t>Architecture du </a:t>
            </a:r>
            <a:r>
              <a:rPr lang="en-US" sz="4800" dirty="0" err="1">
                <a:solidFill>
                  <a:srgbClr val="29231E"/>
                </a:solidFill>
                <a:latin typeface="Alatsi"/>
                <a:cs typeface="Alatsi"/>
                <a:sym typeface="Alatsi"/>
              </a:rPr>
              <a:t>projet</a:t>
            </a:r>
            <a:endParaRPr lang="en-US" sz="4800" dirty="0">
              <a:solidFill>
                <a:srgbClr val="29231E"/>
              </a:solidFill>
              <a:latin typeface="Alatsi"/>
              <a:cs typeface="Alatsi"/>
              <a:sym typeface="Alatsi"/>
            </a:endParaRPr>
          </a:p>
          <a:p>
            <a:pPr marL="1209041" marR="0" lvl="1" indent="-604520" algn="l" rtl="0">
              <a:lnSpc>
                <a:spcPct val="120000"/>
              </a:lnSpc>
              <a:spcBef>
                <a:spcPts val="0"/>
              </a:spcBef>
              <a:spcAft>
                <a:spcPts val="0"/>
              </a:spcAft>
              <a:buClr>
                <a:srgbClr val="29231E"/>
              </a:buClr>
              <a:buSzPts val="5600"/>
              <a:buFont typeface="Alatsi"/>
              <a:buAutoNum type="arabicPeriod"/>
            </a:pPr>
            <a:r>
              <a:rPr lang="en-US" sz="4800" dirty="0">
                <a:solidFill>
                  <a:srgbClr val="29231E"/>
                </a:solidFill>
                <a:latin typeface="Alatsi"/>
                <a:cs typeface="Alatsi"/>
                <a:sym typeface="Alatsi"/>
              </a:rPr>
              <a:t>Explication du </a:t>
            </a:r>
            <a:r>
              <a:rPr lang="en-US" sz="4800" dirty="0" err="1">
                <a:solidFill>
                  <a:srgbClr val="29231E"/>
                </a:solidFill>
                <a:latin typeface="Alatsi"/>
                <a:cs typeface="Alatsi"/>
                <a:sym typeface="Alatsi"/>
              </a:rPr>
              <a:t>projet</a:t>
            </a:r>
            <a:endParaRPr lang="en-US" sz="4800" dirty="0">
              <a:solidFill>
                <a:srgbClr val="29231E"/>
              </a:solidFill>
              <a:latin typeface="Alatsi"/>
              <a:cs typeface="Alatsi"/>
              <a:sym typeface="Alatsi"/>
            </a:endParaRPr>
          </a:p>
          <a:p>
            <a:pPr marL="1209041" marR="0" lvl="1" indent="-604520" algn="l" rtl="0">
              <a:lnSpc>
                <a:spcPct val="120000"/>
              </a:lnSpc>
              <a:spcBef>
                <a:spcPts val="0"/>
              </a:spcBef>
              <a:spcAft>
                <a:spcPts val="0"/>
              </a:spcAft>
              <a:buClr>
                <a:srgbClr val="29231E"/>
              </a:buClr>
              <a:buSzPts val="5600"/>
              <a:buFont typeface="Alatsi"/>
              <a:buAutoNum type="arabicPeriod"/>
            </a:pPr>
            <a:r>
              <a:rPr lang="en-US" sz="4800" dirty="0">
                <a:solidFill>
                  <a:srgbClr val="29231E"/>
                </a:solidFill>
                <a:latin typeface="Alatsi"/>
                <a:cs typeface="Alatsi"/>
                <a:sym typeface="Alatsi"/>
              </a:rPr>
              <a:t>Maquettes</a:t>
            </a:r>
          </a:p>
          <a:p>
            <a:pPr marL="1209041" marR="0" lvl="1" indent="-604520" algn="l" rtl="0">
              <a:lnSpc>
                <a:spcPct val="120000"/>
              </a:lnSpc>
              <a:spcBef>
                <a:spcPts val="0"/>
              </a:spcBef>
              <a:spcAft>
                <a:spcPts val="0"/>
              </a:spcAft>
              <a:buClr>
                <a:srgbClr val="29231E"/>
              </a:buClr>
              <a:buSzPts val="5600"/>
              <a:buFont typeface="Alatsi"/>
              <a:buAutoNum type="arabicPeriod"/>
            </a:pPr>
            <a:r>
              <a:rPr lang="en-US" sz="4800" dirty="0">
                <a:solidFill>
                  <a:srgbClr val="29231E"/>
                </a:solidFill>
                <a:latin typeface="Alatsi"/>
                <a:cs typeface="Alatsi"/>
                <a:sym typeface="Alatsi"/>
              </a:rPr>
              <a:t>Technologies </a:t>
            </a:r>
            <a:r>
              <a:rPr lang="en-US" sz="4800" dirty="0" err="1">
                <a:solidFill>
                  <a:srgbClr val="29231E"/>
                </a:solidFill>
                <a:latin typeface="Alatsi"/>
                <a:cs typeface="Alatsi"/>
                <a:sym typeface="Alatsi"/>
              </a:rPr>
              <a:t>utilisées</a:t>
            </a:r>
            <a:endParaRPr lang="en-US" sz="4800" dirty="0">
              <a:solidFill>
                <a:srgbClr val="29231E"/>
              </a:solidFill>
              <a:latin typeface="Alatsi"/>
              <a:cs typeface="Alatsi"/>
              <a:sym typeface="Alatsi"/>
            </a:endParaRPr>
          </a:p>
          <a:p>
            <a:pPr marL="1209041" marR="0" lvl="1" indent="-604520" algn="l" rtl="0">
              <a:lnSpc>
                <a:spcPct val="120000"/>
              </a:lnSpc>
              <a:spcBef>
                <a:spcPts val="0"/>
              </a:spcBef>
              <a:spcAft>
                <a:spcPts val="0"/>
              </a:spcAft>
              <a:buClr>
                <a:srgbClr val="29231E"/>
              </a:buClr>
              <a:buSzPts val="5600"/>
              <a:buFont typeface="Alatsi"/>
              <a:buAutoNum type="arabicPeriod"/>
            </a:pPr>
            <a:r>
              <a:rPr lang="en-US" sz="4800" dirty="0">
                <a:solidFill>
                  <a:srgbClr val="29231E"/>
                </a:solidFill>
                <a:latin typeface="Alatsi"/>
                <a:cs typeface="Alatsi"/>
                <a:sym typeface="Alatsi"/>
              </a:rPr>
              <a:t>Descente de code</a:t>
            </a:r>
          </a:p>
          <a:p>
            <a:pPr marL="1209041" marR="0" lvl="1" indent="-604520" algn="l" rtl="0">
              <a:lnSpc>
                <a:spcPct val="120000"/>
              </a:lnSpc>
              <a:spcBef>
                <a:spcPts val="0"/>
              </a:spcBef>
              <a:spcAft>
                <a:spcPts val="0"/>
              </a:spcAft>
              <a:buClr>
                <a:srgbClr val="29231E"/>
              </a:buClr>
              <a:buSzPts val="5600"/>
              <a:buFont typeface="Alatsi"/>
              <a:buAutoNum type="arabicPeriod"/>
            </a:pPr>
            <a:r>
              <a:rPr lang="en-US" sz="4800" dirty="0">
                <a:solidFill>
                  <a:srgbClr val="29231E"/>
                </a:solidFill>
                <a:latin typeface="Alatsi"/>
                <a:cs typeface="Alatsi"/>
                <a:sym typeface="Alatsi"/>
              </a:rPr>
              <a:t>Gestion de </a:t>
            </a:r>
            <a:r>
              <a:rPr lang="en-US" sz="4800" dirty="0" err="1">
                <a:solidFill>
                  <a:srgbClr val="29231E"/>
                </a:solidFill>
                <a:latin typeface="Alatsi"/>
                <a:cs typeface="Alatsi"/>
                <a:sym typeface="Alatsi"/>
              </a:rPr>
              <a:t>projet</a:t>
            </a:r>
            <a:endParaRPr lang="en-US" sz="4800" dirty="0">
              <a:solidFill>
                <a:srgbClr val="29231E"/>
              </a:solidFill>
              <a:latin typeface="Alatsi"/>
              <a:cs typeface="Alatsi"/>
              <a:sym typeface="Alatsi"/>
            </a:endParaRPr>
          </a:p>
          <a:p>
            <a:pPr marL="1209041" marR="0" lvl="1" indent="-604520" algn="l" rtl="0">
              <a:lnSpc>
                <a:spcPct val="120000"/>
              </a:lnSpc>
              <a:spcBef>
                <a:spcPts val="0"/>
              </a:spcBef>
              <a:spcAft>
                <a:spcPts val="0"/>
              </a:spcAft>
              <a:buClr>
                <a:srgbClr val="29231E"/>
              </a:buClr>
              <a:buSzPts val="5600"/>
              <a:buFont typeface="Alatsi"/>
              <a:buAutoNum type="arabicPeriod"/>
            </a:pPr>
            <a:r>
              <a:rPr lang="en-US" sz="4800" dirty="0">
                <a:solidFill>
                  <a:srgbClr val="29231E"/>
                </a:solidFill>
                <a:latin typeface="Alatsi"/>
                <a:cs typeface="Alatsi"/>
                <a:sym typeface="Alatsi"/>
              </a:rPr>
              <a:t>Conclusion</a:t>
            </a:r>
            <a:endParaRPr sz="4800" dirty="0"/>
          </a:p>
        </p:txBody>
      </p:sp>
      <p:sp>
        <p:nvSpPr>
          <p:cNvPr id="2" name="Google Shape;46;p7">
            <a:extLst>
              <a:ext uri="{FF2B5EF4-FFF2-40B4-BE49-F238E27FC236}">
                <a16:creationId xmlns:a16="http://schemas.microsoft.com/office/drawing/2014/main" id="{7ABC4E26-884C-1B0A-7C36-E217E0F4F9F9}"/>
              </a:ext>
            </a:extLst>
          </p:cNvPr>
          <p:cNvSpPr txBox="1"/>
          <p:nvPr/>
        </p:nvSpPr>
        <p:spPr>
          <a:xfrm>
            <a:off x="8778654" y="124025"/>
            <a:ext cx="7020941" cy="1903342"/>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0307" b="0" i="0" u="none" strike="noStrike" cap="none" dirty="0" err="1">
                <a:solidFill>
                  <a:srgbClr val="29231E"/>
                </a:solidFill>
                <a:latin typeface="Alatsi"/>
                <a:ea typeface="Alatsi"/>
                <a:cs typeface="Alatsi"/>
                <a:sym typeface="Alatsi"/>
              </a:rPr>
              <a:t>Sommaire</a:t>
            </a:r>
            <a:endParaRPr dirty="0"/>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19"/>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205" name="Google Shape;205;p19"/>
          <p:cNvPicPr preferRelativeResize="0"/>
          <p:nvPr/>
        </p:nvPicPr>
        <p:blipFill>
          <a:blip r:embed="rId4">
            <a:alphaModFix/>
          </a:blip>
          <a:stretch>
            <a:fillRect/>
          </a:stretch>
        </p:blipFill>
        <p:spPr>
          <a:xfrm>
            <a:off x="1028700" y="2488350"/>
            <a:ext cx="4818449" cy="3208073"/>
          </a:xfrm>
          <a:prstGeom prst="rect">
            <a:avLst/>
          </a:prstGeom>
          <a:noFill/>
          <a:ln>
            <a:noFill/>
          </a:ln>
        </p:spPr>
      </p:pic>
      <p:pic>
        <p:nvPicPr>
          <p:cNvPr id="206" name="Google Shape;206;p19"/>
          <p:cNvPicPr preferRelativeResize="0"/>
          <p:nvPr/>
        </p:nvPicPr>
        <p:blipFill>
          <a:blip r:embed="rId5">
            <a:alphaModFix/>
          </a:blip>
          <a:stretch>
            <a:fillRect/>
          </a:stretch>
        </p:blipFill>
        <p:spPr>
          <a:xfrm>
            <a:off x="6734775" y="2488350"/>
            <a:ext cx="4818449" cy="3208073"/>
          </a:xfrm>
          <a:prstGeom prst="rect">
            <a:avLst/>
          </a:prstGeom>
          <a:noFill/>
          <a:ln>
            <a:noFill/>
          </a:ln>
        </p:spPr>
      </p:pic>
      <p:pic>
        <p:nvPicPr>
          <p:cNvPr id="207" name="Google Shape;207;p19"/>
          <p:cNvPicPr preferRelativeResize="0"/>
          <p:nvPr/>
        </p:nvPicPr>
        <p:blipFill>
          <a:blip r:embed="rId6">
            <a:alphaModFix/>
          </a:blip>
          <a:stretch>
            <a:fillRect/>
          </a:stretch>
        </p:blipFill>
        <p:spPr>
          <a:xfrm>
            <a:off x="12440850" y="2488350"/>
            <a:ext cx="4818449" cy="3208073"/>
          </a:xfrm>
          <a:prstGeom prst="rect">
            <a:avLst/>
          </a:prstGeom>
          <a:noFill/>
          <a:ln>
            <a:noFill/>
          </a:ln>
        </p:spPr>
      </p:pic>
      <p:pic>
        <p:nvPicPr>
          <p:cNvPr id="208" name="Google Shape;208;p19"/>
          <p:cNvPicPr preferRelativeResize="0"/>
          <p:nvPr/>
        </p:nvPicPr>
        <p:blipFill>
          <a:blip r:embed="rId7">
            <a:alphaModFix/>
          </a:blip>
          <a:stretch>
            <a:fillRect/>
          </a:stretch>
        </p:blipFill>
        <p:spPr>
          <a:xfrm>
            <a:off x="1028700" y="6050227"/>
            <a:ext cx="4818449" cy="3208073"/>
          </a:xfrm>
          <a:prstGeom prst="rect">
            <a:avLst/>
          </a:prstGeom>
          <a:noFill/>
          <a:ln>
            <a:noFill/>
          </a:ln>
        </p:spPr>
      </p:pic>
      <p:pic>
        <p:nvPicPr>
          <p:cNvPr id="209" name="Google Shape;209;p19"/>
          <p:cNvPicPr preferRelativeResize="0"/>
          <p:nvPr/>
        </p:nvPicPr>
        <p:blipFill>
          <a:blip r:embed="rId8">
            <a:alphaModFix/>
          </a:blip>
          <a:stretch>
            <a:fillRect/>
          </a:stretch>
        </p:blipFill>
        <p:spPr>
          <a:xfrm>
            <a:off x="6734775" y="6050227"/>
            <a:ext cx="4818449" cy="3208073"/>
          </a:xfrm>
          <a:prstGeom prst="rect">
            <a:avLst/>
          </a:prstGeom>
          <a:noFill/>
          <a:ln>
            <a:noFill/>
          </a:ln>
        </p:spPr>
      </p:pic>
      <p:pic>
        <p:nvPicPr>
          <p:cNvPr id="210" name="Google Shape;210;p19"/>
          <p:cNvPicPr preferRelativeResize="0"/>
          <p:nvPr/>
        </p:nvPicPr>
        <p:blipFill>
          <a:blip r:embed="rId9">
            <a:alphaModFix/>
          </a:blip>
          <a:stretch>
            <a:fillRect/>
          </a:stretch>
        </p:blipFill>
        <p:spPr>
          <a:xfrm>
            <a:off x="12440850" y="6050227"/>
            <a:ext cx="4818449" cy="3208073"/>
          </a:xfrm>
          <a:prstGeom prst="rect">
            <a:avLst/>
          </a:prstGeom>
          <a:noFill/>
          <a:ln>
            <a:noFill/>
          </a:ln>
        </p:spPr>
      </p:pic>
      <p:cxnSp>
        <p:nvCxnSpPr>
          <p:cNvPr id="211" name="Google Shape;211;p19"/>
          <p:cNvCxnSpPr/>
          <p:nvPr/>
        </p:nvCxnSpPr>
        <p:spPr>
          <a:xfrm>
            <a:off x="1028700" y="2182071"/>
            <a:ext cx="16230600" cy="0"/>
          </a:xfrm>
          <a:prstGeom prst="straightConnector1">
            <a:avLst/>
          </a:prstGeom>
          <a:noFill/>
          <a:ln w="38100" cap="flat" cmpd="sng">
            <a:solidFill>
              <a:srgbClr val="29231E"/>
            </a:solidFill>
            <a:prstDash val="solid"/>
            <a:round/>
            <a:headEnd type="none" w="sm" len="sm"/>
            <a:tailEnd type="none" w="sm" len="sm"/>
          </a:ln>
        </p:spPr>
      </p:cxnSp>
      <p:sp>
        <p:nvSpPr>
          <p:cNvPr id="212" name="Google Shape;212;p19"/>
          <p:cNvSpPr txBox="1"/>
          <p:nvPr/>
        </p:nvSpPr>
        <p:spPr>
          <a:xfrm>
            <a:off x="1028700" y="1133475"/>
            <a:ext cx="7067594" cy="742315"/>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None/>
            </a:pPr>
            <a:r>
              <a:rPr lang="en-US" sz="5600" b="0" i="0" u="none" strike="noStrike" cap="none">
                <a:solidFill>
                  <a:srgbClr val="29231E"/>
                </a:solidFill>
                <a:latin typeface="Alatsi"/>
                <a:ea typeface="Alatsi"/>
                <a:cs typeface="Alatsi"/>
                <a:sym typeface="Alatsi"/>
              </a:rPr>
              <a:t>gallery</a:t>
            </a:r>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20"/>
          <p:cNvGrpSpPr/>
          <p:nvPr/>
        </p:nvGrpSpPr>
        <p:grpSpPr>
          <a:xfrm>
            <a:off x="9144000" y="1028700"/>
            <a:ext cx="8115300" cy="2243455"/>
            <a:chOff x="0" y="0"/>
            <a:chExt cx="2137363" cy="590869"/>
          </a:xfrm>
        </p:grpSpPr>
        <p:sp>
          <p:nvSpPr>
            <p:cNvPr id="218" name="Google Shape;218;p20"/>
            <p:cNvSpPr/>
            <p:nvPr/>
          </p:nvSpPr>
          <p:spPr>
            <a:xfrm>
              <a:off x="0" y="0"/>
              <a:ext cx="2137363" cy="590869"/>
            </a:xfrm>
            <a:custGeom>
              <a:avLst/>
              <a:gdLst/>
              <a:ahLst/>
              <a:cxnLst/>
              <a:rect l="l" t="t" r="r" b="b"/>
              <a:pathLst>
                <a:path w="2137363" h="590869" extrusionOk="0">
                  <a:moveTo>
                    <a:pt x="0" y="0"/>
                  </a:moveTo>
                  <a:lnTo>
                    <a:pt x="2137363" y="0"/>
                  </a:lnTo>
                  <a:lnTo>
                    <a:pt x="2137363" y="590869"/>
                  </a:lnTo>
                  <a:lnTo>
                    <a:pt x="0" y="590869"/>
                  </a:lnTo>
                  <a:close/>
                </a:path>
              </a:pathLst>
            </a:custGeom>
            <a:solidFill>
              <a:srgbClr val="000000"/>
            </a:solidFill>
            <a:ln>
              <a:noFill/>
            </a:ln>
          </p:spPr>
          <p:txBody>
            <a:bodyPr/>
            <a:lstStyle/>
            <a:p>
              <a:endParaRPr lang="fr-CH"/>
            </a:p>
          </p:txBody>
        </p:sp>
        <p:sp>
          <p:nvSpPr>
            <p:cNvPr id="219" name="Google Shape;219;p20"/>
            <p:cNvSpPr txBox="1"/>
            <p:nvPr/>
          </p:nvSpPr>
          <p:spPr>
            <a:xfrm>
              <a:off x="0" y="9525"/>
              <a:ext cx="2137363" cy="581344"/>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0" name="Google Shape;220;p20"/>
          <p:cNvGrpSpPr/>
          <p:nvPr/>
        </p:nvGrpSpPr>
        <p:grpSpPr>
          <a:xfrm>
            <a:off x="9144000" y="4021772"/>
            <a:ext cx="8115300" cy="2243455"/>
            <a:chOff x="0" y="0"/>
            <a:chExt cx="2137363" cy="590869"/>
          </a:xfrm>
        </p:grpSpPr>
        <p:sp>
          <p:nvSpPr>
            <p:cNvPr id="221" name="Google Shape;221;p20"/>
            <p:cNvSpPr/>
            <p:nvPr/>
          </p:nvSpPr>
          <p:spPr>
            <a:xfrm>
              <a:off x="0" y="0"/>
              <a:ext cx="2137363" cy="590869"/>
            </a:xfrm>
            <a:custGeom>
              <a:avLst/>
              <a:gdLst/>
              <a:ahLst/>
              <a:cxnLst/>
              <a:rect l="l" t="t" r="r" b="b"/>
              <a:pathLst>
                <a:path w="2137363" h="590869" extrusionOk="0">
                  <a:moveTo>
                    <a:pt x="0" y="0"/>
                  </a:moveTo>
                  <a:lnTo>
                    <a:pt x="2137363" y="0"/>
                  </a:lnTo>
                  <a:lnTo>
                    <a:pt x="2137363" y="590869"/>
                  </a:lnTo>
                  <a:lnTo>
                    <a:pt x="0" y="590869"/>
                  </a:lnTo>
                  <a:close/>
                </a:path>
              </a:pathLst>
            </a:custGeom>
            <a:solidFill>
              <a:srgbClr val="000000"/>
            </a:solidFill>
            <a:ln>
              <a:noFill/>
            </a:ln>
          </p:spPr>
          <p:txBody>
            <a:bodyPr/>
            <a:lstStyle/>
            <a:p>
              <a:endParaRPr lang="fr-CH"/>
            </a:p>
          </p:txBody>
        </p:sp>
        <p:sp>
          <p:nvSpPr>
            <p:cNvPr id="222" name="Google Shape;222;p20"/>
            <p:cNvSpPr txBox="1"/>
            <p:nvPr/>
          </p:nvSpPr>
          <p:spPr>
            <a:xfrm>
              <a:off x="0" y="9525"/>
              <a:ext cx="2137363" cy="581344"/>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3" name="Google Shape;223;p20"/>
          <p:cNvGrpSpPr/>
          <p:nvPr/>
        </p:nvGrpSpPr>
        <p:grpSpPr>
          <a:xfrm>
            <a:off x="9144000" y="7017703"/>
            <a:ext cx="8115300" cy="2243455"/>
            <a:chOff x="0" y="0"/>
            <a:chExt cx="2137363" cy="590869"/>
          </a:xfrm>
        </p:grpSpPr>
        <p:sp>
          <p:nvSpPr>
            <p:cNvPr id="224" name="Google Shape;224;p20"/>
            <p:cNvSpPr/>
            <p:nvPr/>
          </p:nvSpPr>
          <p:spPr>
            <a:xfrm>
              <a:off x="0" y="0"/>
              <a:ext cx="2137363" cy="590869"/>
            </a:xfrm>
            <a:custGeom>
              <a:avLst/>
              <a:gdLst/>
              <a:ahLst/>
              <a:cxnLst/>
              <a:rect l="l" t="t" r="r" b="b"/>
              <a:pathLst>
                <a:path w="2137363" h="590869" extrusionOk="0">
                  <a:moveTo>
                    <a:pt x="0" y="0"/>
                  </a:moveTo>
                  <a:lnTo>
                    <a:pt x="2137363" y="0"/>
                  </a:lnTo>
                  <a:lnTo>
                    <a:pt x="2137363" y="590869"/>
                  </a:lnTo>
                  <a:lnTo>
                    <a:pt x="0" y="590869"/>
                  </a:lnTo>
                  <a:close/>
                </a:path>
              </a:pathLst>
            </a:custGeom>
            <a:solidFill>
              <a:srgbClr val="000000"/>
            </a:solidFill>
            <a:ln>
              <a:noFill/>
            </a:ln>
          </p:spPr>
          <p:txBody>
            <a:bodyPr/>
            <a:lstStyle/>
            <a:p>
              <a:endParaRPr lang="fr-CH"/>
            </a:p>
          </p:txBody>
        </p:sp>
        <p:sp>
          <p:nvSpPr>
            <p:cNvPr id="225" name="Google Shape;225;p20"/>
            <p:cNvSpPr txBox="1"/>
            <p:nvPr/>
          </p:nvSpPr>
          <p:spPr>
            <a:xfrm>
              <a:off x="0" y="9525"/>
              <a:ext cx="2137363" cy="581344"/>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26" name="Google Shape;226;p20"/>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27" name="Google Shape;227;p20"/>
          <p:cNvSpPr txBox="1"/>
          <p:nvPr/>
        </p:nvSpPr>
        <p:spPr>
          <a:xfrm>
            <a:off x="1028700" y="3376930"/>
            <a:ext cx="6955800" cy="689700"/>
          </a:xfrm>
          <a:prstGeom prst="rect">
            <a:avLst/>
          </a:prstGeom>
          <a:noFill/>
          <a:ln>
            <a:noFill/>
          </a:ln>
        </p:spPr>
        <p:txBody>
          <a:bodyPr spcFirstLastPara="1" wrap="square" lIns="0" tIns="0" rIns="0" bIns="0" anchor="t" anchorCtr="0">
            <a:spAutoFit/>
          </a:bodyPr>
          <a:lstStyle/>
          <a:p>
            <a:pPr marL="0" marR="0" lvl="1" indent="0" algn="just" rtl="0">
              <a:lnSpc>
                <a:spcPct val="80000"/>
              </a:lnSpc>
              <a:spcBef>
                <a:spcPts val="0"/>
              </a:spcBef>
              <a:spcAft>
                <a:spcPts val="0"/>
              </a:spcAft>
              <a:buNone/>
            </a:pPr>
            <a:r>
              <a:rPr lang="en-US" sz="5600" b="0" i="0" u="none" strike="noStrike" cap="none">
                <a:solidFill>
                  <a:srgbClr val="29231E"/>
                </a:solidFill>
                <a:latin typeface="Alatsi"/>
                <a:ea typeface="Alatsi"/>
                <a:cs typeface="Alatsi"/>
                <a:sym typeface="Alatsi"/>
              </a:rPr>
              <a:t>market research</a:t>
            </a:r>
            <a:endParaRPr/>
          </a:p>
        </p:txBody>
      </p:sp>
      <p:cxnSp>
        <p:nvCxnSpPr>
          <p:cNvPr id="228" name="Google Shape;228;p20"/>
          <p:cNvCxnSpPr/>
          <p:nvPr/>
        </p:nvCxnSpPr>
        <p:spPr>
          <a:xfrm>
            <a:off x="6922621" y="3714750"/>
            <a:ext cx="1061743" cy="0"/>
          </a:xfrm>
          <a:prstGeom prst="straightConnector1">
            <a:avLst/>
          </a:prstGeom>
          <a:noFill/>
          <a:ln w="38100" cap="flat" cmpd="sng">
            <a:solidFill>
              <a:srgbClr val="29231E"/>
            </a:solidFill>
            <a:prstDash val="solid"/>
            <a:round/>
            <a:headEnd type="none" w="sm" len="sm"/>
            <a:tailEnd type="none" w="sm" len="sm"/>
          </a:ln>
        </p:spPr>
      </p:cxnSp>
      <p:sp>
        <p:nvSpPr>
          <p:cNvPr id="229" name="Google Shape;229;p20"/>
          <p:cNvSpPr txBox="1"/>
          <p:nvPr/>
        </p:nvSpPr>
        <p:spPr>
          <a:xfrm>
            <a:off x="1028700" y="4357370"/>
            <a:ext cx="6955800" cy="27705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1800" b="0" i="0" u="none" strike="noStrike" cap="none">
                <a:solidFill>
                  <a:srgbClr val="29231E"/>
                </a:solidFill>
                <a:latin typeface="Alatsi"/>
                <a:ea typeface="Alatsi"/>
                <a:cs typeface="Alatsi"/>
                <a:sym typeface="Alatsi"/>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a:t>
            </a:r>
            <a:endParaRPr/>
          </a:p>
        </p:txBody>
      </p:sp>
      <p:sp>
        <p:nvSpPr>
          <p:cNvPr id="230" name="Google Shape;230;p20"/>
          <p:cNvSpPr txBox="1"/>
          <p:nvPr/>
        </p:nvSpPr>
        <p:spPr>
          <a:xfrm>
            <a:off x="9722644" y="1698308"/>
            <a:ext cx="6957900" cy="689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5600" b="0" i="0" u="none" strike="noStrike" cap="none">
                <a:solidFill>
                  <a:srgbClr val="F5EFEB"/>
                </a:solidFill>
                <a:latin typeface="Alatsi"/>
                <a:ea typeface="Alatsi"/>
                <a:cs typeface="Alatsi"/>
                <a:sym typeface="Alatsi"/>
              </a:rPr>
              <a:t>+88%</a:t>
            </a:r>
            <a:endParaRPr/>
          </a:p>
        </p:txBody>
      </p:sp>
      <p:sp>
        <p:nvSpPr>
          <p:cNvPr id="231" name="Google Shape;231;p20"/>
          <p:cNvSpPr txBox="1"/>
          <p:nvPr/>
        </p:nvSpPr>
        <p:spPr>
          <a:xfrm>
            <a:off x="9722644" y="2450148"/>
            <a:ext cx="6958012" cy="2571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b="0" i="0" u="none" strike="noStrike" cap="none">
                <a:solidFill>
                  <a:srgbClr val="F5EFEB"/>
                </a:solidFill>
                <a:latin typeface="Alatsi"/>
                <a:ea typeface="Alatsi"/>
                <a:cs typeface="Alatsi"/>
                <a:sym typeface="Alatsi"/>
              </a:rPr>
              <a:t>Elaborate on the statistic here.</a:t>
            </a:r>
            <a:endParaRPr/>
          </a:p>
        </p:txBody>
      </p:sp>
      <p:sp>
        <p:nvSpPr>
          <p:cNvPr id="232" name="Google Shape;232;p20"/>
          <p:cNvSpPr txBox="1"/>
          <p:nvPr/>
        </p:nvSpPr>
        <p:spPr>
          <a:xfrm>
            <a:off x="9722644" y="4691380"/>
            <a:ext cx="6957900" cy="689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5600" b="0" i="0" u="none" strike="noStrike" cap="none">
                <a:solidFill>
                  <a:srgbClr val="F5EFEB"/>
                </a:solidFill>
                <a:latin typeface="Alatsi"/>
                <a:ea typeface="Alatsi"/>
                <a:cs typeface="Alatsi"/>
                <a:sym typeface="Alatsi"/>
              </a:rPr>
              <a:t>+400k</a:t>
            </a:r>
            <a:endParaRPr/>
          </a:p>
        </p:txBody>
      </p:sp>
      <p:sp>
        <p:nvSpPr>
          <p:cNvPr id="233" name="Google Shape;233;p20"/>
          <p:cNvSpPr txBox="1"/>
          <p:nvPr/>
        </p:nvSpPr>
        <p:spPr>
          <a:xfrm>
            <a:off x="9722644" y="5443220"/>
            <a:ext cx="6958012" cy="2571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b="0" i="0" u="none" strike="noStrike" cap="none">
                <a:solidFill>
                  <a:srgbClr val="F5EFEB"/>
                </a:solidFill>
                <a:latin typeface="Alatsi"/>
                <a:ea typeface="Alatsi"/>
                <a:cs typeface="Alatsi"/>
                <a:sym typeface="Alatsi"/>
              </a:rPr>
              <a:t>Elaborate on the statistic here.</a:t>
            </a:r>
            <a:endParaRPr/>
          </a:p>
        </p:txBody>
      </p:sp>
      <p:sp>
        <p:nvSpPr>
          <p:cNvPr id="234" name="Google Shape;234;p20"/>
          <p:cNvSpPr txBox="1"/>
          <p:nvPr/>
        </p:nvSpPr>
        <p:spPr>
          <a:xfrm>
            <a:off x="9722644" y="7684453"/>
            <a:ext cx="6957900" cy="689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5600" b="0" i="0" u="none" strike="noStrike" cap="none">
                <a:solidFill>
                  <a:srgbClr val="F5EFEB"/>
                </a:solidFill>
                <a:latin typeface="Alatsi"/>
                <a:ea typeface="Alatsi"/>
                <a:cs typeface="Alatsi"/>
                <a:sym typeface="Alatsi"/>
              </a:rPr>
              <a:t>-12%</a:t>
            </a:r>
            <a:endParaRPr/>
          </a:p>
        </p:txBody>
      </p:sp>
      <p:sp>
        <p:nvSpPr>
          <p:cNvPr id="235" name="Google Shape;235;p20"/>
          <p:cNvSpPr txBox="1"/>
          <p:nvPr/>
        </p:nvSpPr>
        <p:spPr>
          <a:xfrm>
            <a:off x="9722644" y="8436293"/>
            <a:ext cx="6958012" cy="2571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b="0" i="0" u="none" strike="noStrike" cap="none">
                <a:solidFill>
                  <a:srgbClr val="F5EFEB"/>
                </a:solidFill>
                <a:latin typeface="Alatsi"/>
                <a:ea typeface="Alatsi"/>
                <a:cs typeface="Alatsi"/>
                <a:sym typeface="Alatsi"/>
              </a:rPr>
              <a:t>Elaborate on the statistic here.</a:t>
            </a:r>
            <a:endParaRPr/>
          </a:p>
        </p:txBody>
      </p:sp>
      <p:cxnSp>
        <p:nvCxnSpPr>
          <p:cNvPr id="236" name="Google Shape;236;p20"/>
          <p:cNvCxnSpPr/>
          <p:nvPr/>
        </p:nvCxnSpPr>
        <p:spPr>
          <a:xfrm>
            <a:off x="13201650" y="1998028"/>
            <a:ext cx="3479006" cy="0"/>
          </a:xfrm>
          <a:prstGeom prst="straightConnector1">
            <a:avLst/>
          </a:prstGeom>
          <a:noFill/>
          <a:ln w="38100" cap="flat" cmpd="sng">
            <a:solidFill>
              <a:srgbClr val="F5EFEB"/>
            </a:solidFill>
            <a:prstDash val="solid"/>
            <a:round/>
            <a:headEnd type="none" w="sm" len="sm"/>
            <a:tailEnd type="none" w="sm" len="sm"/>
          </a:ln>
        </p:spPr>
      </p:cxnSp>
      <p:cxnSp>
        <p:nvCxnSpPr>
          <p:cNvPr id="237" name="Google Shape;237;p20"/>
          <p:cNvCxnSpPr/>
          <p:nvPr/>
        </p:nvCxnSpPr>
        <p:spPr>
          <a:xfrm>
            <a:off x="13201650" y="5029200"/>
            <a:ext cx="3479006" cy="0"/>
          </a:xfrm>
          <a:prstGeom prst="straightConnector1">
            <a:avLst/>
          </a:prstGeom>
          <a:noFill/>
          <a:ln w="38100" cap="flat" cmpd="sng">
            <a:solidFill>
              <a:srgbClr val="F5EFEB"/>
            </a:solidFill>
            <a:prstDash val="solid"/>
            <a:round/>
            <a:headEnd type="none" w="sm" len="sm"/>
            <a:tailEnd type="none" w="sm" len="sm"/>
          </a:ln>
        </p:spPr>
      </p:cxnSp>
      <p:cxnSp>
        <p:nvCxnSpPr>
          <p:cNvPr id="238" name="Google Shape;238;p20"/>
          <p:cNvCxnSpPr/>
          <p:nvPr/>
        </p:nvCxnSpPr>
        <p:spPr>
          <a:xfrm>
            <a:off x="13201650" y="8022273"/>
            <a:ext cx="3479006" cy="0"/>
          </a:xfrm>
          <a:prstGeom prst="straightConnector1">
            <a:avLst/>
          </a:prstGeom>
          <a:noFill/>
          <a:ln w="38100" cap="flat" cmpd="sng">
            <a:solidFill>
              <a:srgbClr val="F5EFEB"/>
            </a:solidFill>
            <a:prstDash val="solid"/>
            <a:round/>
            <a:headEnd type="none" w="sm" len="sm"/>
            <a:tailEnd type="none" w="sm" len="sm"/>
          </a:ln>
        </p:spPr>
      </p:cxn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2"/>
        <p:cNvGrpSpPr/>
        <p:nvPr/>
      </p:nvGrpSpPr>
      <p:grpSpPr>
        <a:xfrm>
          <a:off x="0" y="0"/>
          <a:ext cx="0" cy="0"/>
          <a:chOff x="0" y="0"/>
          <a:chExt cx="0" cy="0"/>
        </a:xfrm>
      </p:grpSpPr>
      <p:pic>
        <p:nvPicPr>
          <p:cNvPr id="243" name="Google Shape;243;p21"/>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44" name="Google Shape;244;p21"/>
          <p:cNvSpPr txBox="1"/>
          <p:nvPr/>
        </p:nvSpPr>
        <p:spPr>
          <a:xfrm>
            <a:off x="4346521" y="4419441"/>
            <a:ext cx="9594900" cy="13791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5600" b="0" i="0" u="none" strike="noStrike" cap="none">
                <a:solidFill>
                  <a:srgbClr val="F5EFEB"/>
                </a:solidFill>
                <a:latin typeface="Alatsi"/>
                <a:ea typeface="Alatsi"/>
                <a:cs typeface="Alatsi"/>
                <a:sym typeface="Alatsi"/>
              </a:rPr>
              <a:t>write an original statement or inspiring quote.</a:t>
            </a:r>
            <a:endParaRPr/>
          </a:p>
        </p:txBody>
      </p:sp>
      <p:sp>
        <p:nvSpPr>
          <p:cNvPr id="245" name="Google Shape;245;p21"/>
          <p:cNvSpPr txBox="1"/>
          <p:nvPr/>
        </p:nvSpPr>
        <p:spPr>
          <a:xfrm>
            <a:off x="2741618" y="6196510"/>
            <a:ext cx="12804764" cy="2571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800" b="0" i="0" u="none" strike="noStrike" cap="none">
                <a:solidFill>
                  <a:srgbClr val="F5EFEB"/>
                </a:solidFill>
                <a:latin typeface="Alatsi"/>
                <a:ea typeface="Alatsi"/>
                <a:cs typeface="Alatsi"/>
                <a:sym typeface="Alatsi"/>
              </a:rPr>
              <a:t>— Include a credit, citation, or supporting message</a:t>
            </a:r>
            <a:endParaRPr/>
          </a:p>
        </p:txBody>
      </p:sp>
      <p:sp>
        <p:nvSpPr>
          <p:cNvPr id="246" name="Google Shape;246;p21"/>
          <p:cNvSpPr txBox="1"/>
          <p:nvPr/>
        </p:nvSpPr>
        <p:spPr>
          <a:xfrm>
            <a:off x="6915280" y="3301489"/>
            <a:ext cx="4457400" cy="16047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3032" b="0" i="0" u="none" strike="noStrike" cap="none">
                <a:solidFill>
                  <a:srgbClr val="F5EFEB"/>
                </a:solidFill>
                <a:latin typeface="Alatsi"/>
                <a:ea typeface="Alatsi"/>
                <a:cs typeface="Alatsi"/>
                <a:sym typeface="Alatsi"/>
              </a:rPr>
              <a:t>“</a:t>
            </a:r>
            <a:endParaRPr/>
          </a:p>
        </p:txBody>
      </p:sp>
    </p:spTree>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22"/>
          <p:cNvPicPr preferRelativeResize="0"/>
          <p:nvPr/>
        </p:nvPicPr>
        <p:blipFill>
          <a:blip r:embed="rId3">
            <a:alphaModFix/>
          </a:blip>
          <a:stretch>
            <a:fillRect/>
          </a:stretch>
        </p:blipFill>
        <p:spPr>
          <a:xfrm>
            <a:off x="0" y="-686550"/>
            <a:ext cx="18288000" cy="18288000"/>
          </a:xfrm>
          <a:prstGeom prst="rect">
            <a:avLst/>
          </a:prstGeom>
          <a:noFill/>
          <a:ln>
            <a:noFill/>
          </a:ln>
        </p:spPr>
      </p:pic>
      <p:grpSp>
        <p:nvGrpSpPr>
          <p:cNvPr id="252" name="Google Shape;252;p22"/>
          <p:cNvGrpSpPr/>
          <p:nvPr/>
        </p:nvGrpSpPr>
        <p:grpSpPr>
          <a:xfrm>
            <a:off x="2277056" y="3600450"/>
            <a:ext cx="13733888" cy="3086100"/>
            <a:chOff x="0" y="0"/>
            <a:chExt cx="3617156" cy="812800"/>
          </a:xfrm>
        </p:grpSpPr>
        <p:sp>
          <p:nvSpPr>
            <p:cNvPr id="253" name="Google Shape;253;p22"/>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fr-CH"/>
            </a:p>
          </p:txBody>
        </p:sp>
        <p:sp>
          <p:nvSpPr>
            <p:cNvPr id="254" name="Google Shape;254;p22"/>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55" name="Google Shape;255;p22"/>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256" name="Google Shape;256;p22"/>
          <p:cNvSpPr txBox="1"/>
          <p:nvPr/>
        </p:nvSpPr>
        <p:spPr>
          <a:xfrm>
            <a:off x="1028700" y="4824730"/>
            <a:ext cx="7683045" cy="742315"/>
          </a:xfrm>
          <a:prstGeom prst="rect">
            <a:avLst/>
          </a:prstGeom>
          <a:noFill/>
          <a:ln>
            <a:noFill/>
          </a:ln>
        </p:spPr>
        <p:txBody>
          <a:bodyPr spcFirstLastPara="1" wrap="square" lIns="0" tIns="0" rIns="0" bIns="0" anchor="t" anchorCtr="0">
            <a:spAutoFit/>
          </a:bodyPr>
          <a:lstStyle/>
          <a:p>
            <a:pPr marL="0" marR="0" lvl="1" indent="0" algn="r" rtl="0">
              <a:lnSpc>
                <a:spcPct val="100000"/>
              </a:lnSpc>
              <a:spcBef>
                <a:spcPts val="0"/>
              </a:spcBef>
              <a:spcAft>
                <a:spcPts val="0"/>
              </a:spcAft>
              <a:buNone/>
            </a:pPr>
            <a:r>
              <a:rPr lang="en-US" sz="5600" b="0" i="0" u="none" strike="noStrike" cap="none">
                <a:solidFill>
                  <a:srgbClr val="29231E"/>
                </a:solidFill>
                <a:latin typeface="Alatsi"/>
                <a:ea typeface="Alatsi"/>
                <a:cs typeface="Alatsi"/>
                <a:sym typeface="Alatsi"/>
              </a:rPr>
              <a:t>Contact Us</a:t>
            </a:r>
            <a:endParaRPr/>
          </a:p>
        </p:txBody>
      </p:sp>
      <p:sp>
        <p:nvSpPr>
          <p:cNvPr id="257" name="Google Shape;257;p22"/>
          <p:cNvSpPr txBox="1"/>
          <p:nvPr/>
        </p:nvSpPr>
        <p:spPr>
          <a:xfrm>
            <a:off x="9493535" y="4422132"/>
            <a:ext cx="7765765" cy="2571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1800" b="0" i="0" u="none" strike="noStrike" cap="none">
                <a:solidFill>
                  <a:srgbClr val="29231E"/>
                </a:solidFill>
                <a:latin typeface="Alatsi"/>
                <a:ea typeface="Alatsi"/>
                <a:cs typeface="Alatsi"/>
                <a:sym typeface="Alatsi"/>
              </a:rPr>
              <a:t>123 Anywhere St., Any City,ST 12345</a:t>
            </a:r>
            <a:endParaRPr/>
          </a:p>
        </p:txBody>
      </p:sp>
      <p:sp>
        <p:nvSpPr>
          <p:cNvPr id="258" name="Google Shape;258;p22"/>
          <p:cNvSpPr txBox="1"/>
          <p:nvPr/>
        </p:nvSpPr>
        <p:spPr>
          <a:xfrm>
            <a:off x="9493535" y="4720904"/>
            <a:ext cx="4892954" cy="2571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1800" b="0" i="0" u="none" strike="noStrike" cap="none">
                <a:solidFill>
                  <a:srgbClr val="29231E"/>
                </a:solidFill>
                <a:latin typeface="Alatsi"/>
                <a:ea typeface="Alatsi"/>
                <a:cs typeface="Alatsi"/>
                <a:sym typeface="Alatsi"/>
              </a:rPr>
              <a:t>123-456-7890</a:t>
            </a:r>
            <a:endParaRPr/>
          </a:p>
        </p:txBody>
      </p:sp>
      <p:sp>
        <p:nvSpPr>
          <p:cNvPr id="259" name="Google Shape;259;p22"/>
          <p:cNvSpPr txBox="1"/>
          <p:nvPr/>
        </p:nvSpPr>
        <p:spPr>
          <a:xfrm>
            <a:off x="9493535" y="5019675"/>
            <a:ext cx="6606188" cy="2571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1800" b="0" i="0" u="none" strike="noStrike" cap="none">
                <a:solidFill>
                  <a:srgbClr val="29231E"/>
                </a:solidFill>
                <a:latin typeface="Alatsi"/>
                <a:ea typeface="Alatsi"/>
                <a:cs typeface="Alatsi"/>
                <a:sym typeface="Alatsi"/>
              </a:rPr>
              <a:t>hello@reallygreatsite.com</a:t>
            </a:r>
            <a:endParaRPr/>
          </a:p>
        </p:txBody>
      </p:sp>
      <p:sp>
        <p:nvSpPr>
          <p:cNvPr id="260" name="Google Shape;260;p22"/>
          <p:cNvSpPr txBox="1"/>
          <p:nvPr/>
        </p:nvSpPr>
        <p:spPr>
          <a:xfrm>
            <a:off x="9493535" y="5617218"/>
            <a:ext cx="4892954" cy="2571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1800" b="0" i="0" u="none" strike="noStrike" cap="none">
                <a:solidFill>
                  <a:srgbClr val="29231E"/>
                </a:solidFill>
                <a:latin typeface="Alatsi"/>
                <a:ea typeface="Alatsi"/>
                <a:cs typeface="Alatsi"/>
                <a:sym typeface="Alatsi"/>
              </a:rPr>
              <a:t>reallygreatsite.com</a:t>
            </a:r>
            <a:endParaRPr/>
          </a:p>
        </p:txBody>
      </p:sp>
      <p:sp>
        <p:nvSpPr>
          <p:cNvPr id="261" name="Google Shape;261;p22"/>
          <p:cNvSpPr txBox="1"/>
          <p:nvPr/>
        </p:nvSpPr>
        <p:spPr>
          <a:xfrm>
            <a:off x="9493535" y="5318446"/>
            <a:ext cx="4892954" cy="25717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1800" b="0" i="0" u="none" strike="noStrike" cap="none">
                <a:solidFill>
                  <a:srgbClr val="29231E"/>
                </a:solidFill>
                <a:latin typeface="Alatsi"/>
                <a:ea typeface="Alatsi"/>
                <a:cs typeface="Alatsi"/>
                <a:sym typeface="Alatsi"/>
              </a:rPr>
              <a:t>@reallygreatsite</a:t>
            </a:r>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3"/>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267" name="Google Shape;267;p23"/>
          <p:cNvGrpSpPr/>
          <p:nvPr/>
        </p:nvGrpSpPr>
        <p:grpSpPr>
          <a:xfrm>
            <a:off x="774218" y="2177400"/>
            <a:ext cx="5097641" cy="7508818"/>
            <a:chOff x="0" y="-28575"/>
            <a:chExt cx="1342589" cy="1977631"/>
          </a:xfrm>
        </p:grpSpPr>
        <p:sp>
          <p:nvSpPr>
            <p:cNvPr id="268" name="Google Shape;268;p23"/>
            <p:cNvSpPr/>
            <p:nvPr/>
          </p:nvSpPr>
          <p:spPr>
            <a:xfrm>
              <a:off x="0" y="0"/>
              <a:ext cx="1342589" cy="1949056"/>
            </a:xfrm>
            <a:custGeom>
              <a:avLst/>
              <a:gdLst/>
              <a:ahLst/>
              <a:cxnLst/>
              <a:rect l="l" t="t" r="r" b="b"/>
              <a:pathLst>
                <a:path w="1342589" h="1949056" extrusionOk="0">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000000">
                <a:alpha val="0"/>
              </a:srgbClr>
            </a:solidFill>
            <a:ln w="19050" cap="rnd" cmpd="sng">
              <a:solidFill>
                <a:srgbClr val="2923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txBox="1"/>
            <p:nvPr/>
          </p:nvSpPr>
          <p:spPr>
            <a:xfrm>
              <a:off x="0" y="-28575"/>
              <a:ext cx="1342589" cy="197763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0" name="Google Shape;270;p23"/>
          <p:cNvGrpSpPr/>
          <p:nvPr/>
        </p:nvGrpSpPr>
        <p:grpSpPr>
          <a:xfrm>
            <a:off x="6109984" y="2177400"/>
            <a:ext cx="11512980" cy="7508818"/>
            <a:chOff x="0" y="-28575"/>
            <a:chExt cx="3032225" cy="1977631"/>
          </a:xfrm>
        </p:grpSpPr>
        <p:sp>
          <p:nvSpPr>
            <p:cNvPr id="271" name="Google Shape;271;p23"/>
            <p:cNvSpPr/>
            <p:nvPr/>
          </p:nvSpPr>
          <p:spPr>
            <a:xfrm>
              <a:off x="0" y="0"/>
              <a:ext cx="3032225" cy="1949056"/>
            </a:xfrm>
            <a:custGeom>
              <a:avLst/>
              <a:gdLst/>
              <a:ahLst/>
              <a:cxnLst/>
              <a:rect l="l" t="t" r="r" b="b"/>
              <a:pathLst>
                <a:path w="3032225" h="1949056" extrusionOk="0">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000000">
                <a:alpha val="0"/>
              </a:srgbClr>
            </a:solidFill>
            <a:ln w="19050" cap="rnd" cmpd="sng">
              <a:solidFill>
                <a:srgbClr val="2923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txBox="1"/>
            <p:nvPr/>
          </p:nvSpPr>
          <p:spPr>
            <a:xfrm>
              <a:off x="0" y="-28575"/>
              <a:ext cx="3032225" cy="197763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3" name="Google Shape;273;p23"/>
          <p:cNvGrpSpPr/>
          <p:nvPr/>
        </p:nvGrpSpPr>
        <p:grpSpPr>
          <a:xfrm>
            <a:off x="1139005" y="2458118"/>
            <a:ext cx="4368067" cy="755733"/>
            <a:chOff x="0" y="-28575"/>
            <a:chExt cx="1150437" cy="199041"/>
          </a:xfrm>
        </p:grpSpPr>
        <p:sp>
          <p:nvSpPr>
            <p:cNvPr id="274" name="Google Shape;274;p23"/>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29231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txBox="1"/>
            <p:nvPr/>
          </p:nvSpPr>
          <p:spPr>
            <a:xfrm>
              <a:off x="0" y="-28575"/>
              <a:ext cx="1150437" cy="19904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23"/>
          <p:cNvGrpSpPr/>
          <p:nvPr/>
        </p:nvGrpSpPr>
        <p:grpSpPr>
          <a:xfrm>
            <a:off x="9682440" y="2458118"/>
            <a:ext cx="4368067" cy="755733"/>
            <a:chOff x="0" y="-28575"/>
            <a:chExt cx="1150437" cy="199041"/>
          </a:xfrm>
        </p:grpSpPr>
        <p:sp>
          <p:nvSpPr>
            <p:cNvPr id="277" name="Google Shape;277;p23"/>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29231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txBox="1"/>
            <p:nvPr/>
          </p:nvSpPr>
          <p:spPr>
            <a:xfrm>
              <a:off x="0" y="-28575"/>
              <a:ext cx="1150437" cy="19904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9" name="Google Shape;279;p23"/>
          <p:cNvGrpSpPr/>
          <p:nvPr/>
        </p:nvGrpSpPr>
        <p:grpSpPr>
          <a:xfrm>
            <a:off x="1139005" y="7092517"/>
            <a:ext cx="4368067" cy="755733"/>
            <a:chOff x="0" y="-28575"/>
            <a:chExt cx="1150437" cy="199041"/>
          </a:xfrm>
        </p:grpSpPr>
        <p:sp>
          <p:nvSpPr>
            <p:cNvPr id="280" name="Google Shape;280;p23"/>
            <p:cNvSpPr/>
            <p:nvPr/>
          </p:nvSpPr>
          <p:spPr>
            <a:xfrm>
              <a:off x="0" y="0"/>
              <a:ext cx="1150437" cy="170466"/>
            </a:xfrm>
            <a:custGeom>
              <a:avLst/>
              <a:gdLst/>
              <a:ahLst/>
              <a:cxnLst/>
              <a:rect l="l" t="t" r="r" b="b"/>
              <a:pathLst>
                <a:path w="1150437" h="170466" extrusionOk="0">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cmpd="sng">
              <a:solidFill>
                <a:srgbClr val="29231E"/>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txBox="1"/>
            <p:nvPr/>
          </p:nvSpPr>
          <p:spPr>
            <a:xfrm>
              <a:off x="0" y="-28575"/>
              <a:ext cx="1150437" cy="199041"/>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82;p23"/>
          <p:cNvGrpSpPr/>
          <p:nvPr/>
        </p:nvGrpSpPr>
        <p:grpSpPr>
          <a:xfrm>
            <a:off x="3446451" y="8173666"/>
            <a:ext cx="754204" cy="780719"/>
            <a:chOff x="0" y="-28575"/>
            <a:chExt cx="812800" cy="841375"/>
          </a:xfrm>
        </p:grpSpPr>
        <p:sp>
          <p:nvSpPr>
            <p:cNvPr id="283" name="Google Shape;283;p23"/>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FFFFF"/>
            </a:solidFill>
            <a:ln w="38100" cap="rnd" cmpd="sng">
              <a:solidFill>
                <a:srgbClr val="2923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5" name="Google Shape;285;p23"/>
          <p:cNvSpPr txBox="1"/>
          <p:nvPr/>
        </p:nvSpPr>
        <p:spPr>
          <a:xfrm>
            <a:off x="1232396" y="3455296"/>
            <a:ext cx="4181285" cy="510032"/>
          </a:xfrm>
          <a:prstGeom prst="rect">
            <a:avLst/>
          </a:prstGeom>
          <a:noFill/>
          <a:ln>
            <a:noFill/>
          </a:ln>
        </p:spPr>
        <p:txBody>
          <a:bodyPr spcFirstLastPara="1" wrap="square" lIns="0" tIns="0" rIns="0" bIns="0" anchor="t" anchorCtr="0">
            <a:spAutoFit/>
          </a:bodyPr>
          <a:lstStyle/>
          <a:p>
            <a:pPr marL="0" marR="0" lvl="0" indent="0" algn="ctr" rtl="0">
              <a:lnSpc>
                <a:spcPct val="122000"/>
              </a:lnSpc>
              <a:spcBef>
                <a:spcPts val="0"/>
              </a:spcBef>
              <a:spcAft>
                <a:spcPts val="0"/>
              </a:spcAft>
              <a:buNone/>
            </a:pPr>
            <a:r>
              <a:rPr lang="en-US" sz="1700" b="0" i="0" u="none" strike="noStrike" cap="none">
                <a:solidFill>
                  <a:srgbClr val="29231E"/>
                </a:solidFill>
                <a:latin typeface="Alatsi"/>
                <a:ea typeface="Alatsi"/>
                <a:cs typeface="Alatsi"/>
                <a:sym typeface="Alatsi"/>
              </a:rPr>
              <a:t>This presentation template</a:t>
            </a:r>
            <a:endParaRPr/>
          </a:p>
          <a:p>
            <a:pPr marL="0" marR="0" lvl="0" indent="0" algn="ctr" rtl="0">
              <a:lnSpc>
                <a:spcPct val="122000"/>
              </a:lnSpc>
              <a:spcBef>
                <a:spcPts val="0"/>
              </a:spcBef>
              <a:spcAft>
                <a:spcPts val="0"/>
              </a:spcAft>
              <a:buNone/>
            </a:pPr>
            <a:r>
              <a:rPr lang="en-US" sz="1700" b="0" i="0" u="none" strike="noStrike" cap="none">
                <a:solidFill>
                  <a:srgbClr val="29231E"/>
                </a:solidFill>
                <a:latin typeface="Alatsi"/>
                <a:ea typeface="Alatsi"/>
                <a:cs typeface="Alatsi"/>
                <a:sym typeface="Alatsi"/>
              </a:rPr>
              <a:t>uses the following free fonts:</a:t>
            </a:r>
            <a:endParaRPr/>
          </a:p>
        </p:txBody>
      </p:sp>
      <p:sp>
        <p:nvSpPr>
          <p:cNvPr id="286" name="Google Shape;286;p23"/>
          <p:cNvSpPr txBox="1"/>
          <p:nvPr/>
        </p:nvSpPr>
        <p:spPr>
          <a:xfrm>
            <a:off x="1175455" y="6548106"/>
            <a:ext cx="4368067" cy="252857"/>
          </a:xfrm>
          <a:prstGeom prst="rect">
            <a:avLst/>
          </a:prstGeom>
          <a:noFill/>
          <a:ln>
            <a:noFill/>
          </a:ln>
        </p:spPr>
        <p:txBody>
          <a:bodyPr spcFirstLastPara="1" wrap="square" lIns="0" tIns="0" rIns="0" bIns="0" anchor="t" anchorCtr="0">
            <a:spAutoFit/>
          </a:bodyPr>
          <a:lstStyle/>
          <a:p>
            <a:pPr marL="0" marR="0" lvl="0" indent="0" algn="ctr" rtl="0">
              <a:lnSpc>
                <a:spcPct val="122000"/>
              </a:lnSpc>
              <a:spcBef>
                <a:spcPts val="0"/>
              </a:spcBef>
              <a:spcAft>
                <a:spcPts val="0"/>
              </a:spcAft>
              <a:buNone/>
            </a:pPr>
            <a:r>
              <a:rPr lang="en-US" sz="1700" b="0" i="0" u="none" strike="noStrike" cap="none">
                <a:solidFill>
                  <a:srgbClr val="29231E"/>
                </a:solidFill>
                <a:latin typeface="Alatsi"/>
                <a:ea typeface="Alatsi"/>
                <a:cs typeface="Alatsi"/>
                <a:sym typeface="Alatsi"/>
              </a:rPr>
              <a:t>You can find these fonts online too.</a:t>
            </a:r>
            <a:endParaRPr/>
          </a:p>
        </p:txBody>
      </p:sp>
      <p:sp>
        <p:nvSpPr>
          <p:cNvPr id="287" name="Google Shape;287;p23"/>
          <p:cNvSpPr txBox="1"/>
          <p:nvPr/>
        </p:nvSpPr>
        <p:spPr>
          <a:xfrm>
            <a:off x="1102555" y="4649802"/>
            <a:ext cx="4440966" cy="493698"/>
          </a:xfrm>
          <a:prstGeom prst="rect">
            <a:avLst/>
          </a:prstGeom>
          <a:noFill/>
          <a:ln>
            <a:noFill/>
          </a:ln>
        </p:spPr>
        <p:txBody>
          <a:bodyPr spcFirstLastPara="1" wrap="square" lIns="0" tIns="0" rIns="0" bIns="0" anchor="t" anchorCtr="0">
            <a:spAutoFit/>
          </a:bodyPr>
          <a:lstStyle/>
          <a:p>
            <a:pPr marL="0" marR="0" lvl="0" indent="0" algn="ctr" rtl="0">
              <a:lnSpc>
                <a:spcPct val="102987"/>
              </a:lnSpc>
              <a:spcBef>
                <a:spcPts val="0"/>
              </a:spcBef>
              <a:spcAft>
                <a:spcPts val="0"/>
              </a:spcAft>
              <a:buNone/>
            </a:pPr>
            <a:r>
              <a:rPr lang="en-US" sz="3749" b="0" i="0" u="none" strike="noStrike" cap="none">
                <a:solidFill>
                  <a:srgbClr val="29231E"/>
                </a:solidFill>
                <a:latin typeface="Alatsi"/>
                <a:ea typeface="Alatsi"/>
                <a:cs typeface="Alatsi"/>
                <a:sym typeface="Alatsi"/>
              </a:rPr>
              <a:t>ALATSI</a:t>
            </a:r>
            <a:endParaRPr/>
          </a:p>
        </p:txBody>
      </p:sp>
      <p:sp>
        <p:nvSpPr>
          <p:cNvPr id="288" name="Google Shape;288;p23"/>
          <p:cNvSpPr txBox="1"/>
          <p:nvPr/>
        </p:nvSpPr>
        <p:spPr>
          <a:xfrm>
            <a:off x="4210005" y="1446041"/>
            <a:ext cx="9867990" cy="327787"/>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29231E"/>
                </a:solidFill>
                <a:latin typeface="Alatsi"/>
                <a:ea typeface="Alatsi"/>
                <a:cs typeface="Alatsi"/>
                <a:sym typeface="Alatsi"/>
              </a:rPr>
              <a:t>Use these design resources in your Canva Presentation.</a:t>
            </a:r>
            <a:endParaRPr/>
          </a:p>
        </p:txBody>
      </p:sp>
      <p:sp>
        <p:nvSpPr>
          <p:cNvPr id="289" name="Google Shape;289;p23"/>
          <p:cNvSpPr txBox="1"/>
          <p:nvPr/>
        </p:nvSpPr>
        <p:spPr>
          <a:xfrm>
            <a:off x="11706206" y="9915836"/>
            <a:ext cx="5916757" cy="175524"/>
          </a:xfrm>
          <a:prstGeom prst="rect">
            <a:avLst/>
          </a:prstGeom>
          <a:noFill/>
          <a:ln>
            <a:noFill/>
          </a:ln>
        </p:spPr>
        <p:txBody>
          <a:bodyPr spcFirstLastPara="1" wrap="square" lIns="0" tIns="0" rIns="0" bIns="0" anchor="t" anchorCtr="0">
            <a:spAutoFit/>
          </a:bodyPr>
          <a:lstStyle/>
          <a:p>
            <a:pPr marL="0" marR="0" lvl="1" indent="0" algn="r" rtl="0">
              <a:lnSpc>
                <a:spcPct val="122018"/>
              </a:lnSpc>
              <a:spcBef>
                <a:spcPts val="0"/>
              </a:spcBef>
              <a:spcAft>
                <a:spcPts val="0"/>
              </a:spcAft>
              <a:buNone/>
            </a:pPr>
            <a:r>
              <a:rPr lang="en-US" sz="1199" b="0" i="0" u="none" strike="noStrike" cap="none">
                <a:solidFill>
                  <a:srgbClr val="29231E"/>
                </a:solidFill>
                <a:latin typeface="Alatsi"/>
                <a:ea typeface="Alatsi"/>
                <a:cs typeface="Alatsi"/>
                <a:sym typeface="Alatsi"/>
              </a:rPr>
              <a:t>DON'T FORGET TO DELETE THIS PAGE BEFORE PRESENTING. </a:t>
            </a:r>
            <a:endParaRPr/>
          </a:p>
        </p:txBody>
      </p:sp>
      <p:sp>
        <p:nvSpPr>
          <p:cNvPr id="290" name="Google Shape;290;p23"/>
          <p:cNvSpPr txBox="1"/>
          <p:nvPr/>
        </p:nvSpPr>
        <p:spPr>
          <a:xfrm>
            <a:off x="5469973" y="562949"/>
            <a:ext cx="7348055" cy="8578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399" b="0" i="0" u="none" strike="noStrike" cap="none">
                <a:solidFill>
                  <a:srgbClr val="29231E"/>
                </a:solidFill>
                <a:latin typeface="Alatsi"/>
                <a:ea typeface="Alatsi"/>
                <a:cs typeface="Alatsi"/>
                <a:sym typeface="Alatsi"/>
              </a:rPr>
              <a:t>Resource Page</a:t>
            </a:r>
            <a:endParaRPr/>
          </a:p>
        </p:txBody>
      </p:sp>
      <p:sp>
        <p:nvSpPr>
          <p:cNvPr id="291" name="Google Shape;291;p23"/>
          <p:cNvSpPr txBox="1"/>
          <p:nvPr/>
        </p:nvSpPr>
        <p:spPr>
          <a:xfrm>
            <a:off x="1747770" y="2693383"/>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0" i="0" u="none" strike="noStrike" cap="none">
                <a:solidFill>
                  <a:srgbClr val="29231E"/>
                </a:solidFill>
                <a:latin typeface="Alatsi"/>
                <a:ea typeface="Alatsi"/>
                <a:cs typeface="Alatsi"/>
                <a:sym typeface="Alatsi"/>
              </a:rPr>
              <a:t>FONTS</a:t>
            </a:r>
            <a:endParaRPr/>
          </a:p>
        </p:txBody>
      </p:sp>
      <p:sp>
        <p:nvSpPr>
          <p:cNvPr id="292" name="Google Shape;292;p23"/>
          <p:cNvSpPr txBox="1"/>
          <p:nvPr/>
        </p:nvSpPr>
        <p:spPr>
          <a:xfrm>
            <a:off x="10291206" y="2693383"/>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0" i="0" u="none" strike="noStrike" cap="none">
                <a:solidFill>
                  <a:srgbClr val="29231E"/>
                </a:solidFill>
                <a:latin typeface="Alatsi"/>
                <a:ea typeface="Alatsi"/>
                <a:cs typeface="Alatsi"/>
                <a:sym typeface="Alatsi"/>
              </a:rPr>
              <a:t>DESIGN ELEMENTS</a:t>
            </a:r>
            <a:endParaRPr/>
          </a:p>
        </p:txBody>
      </p:sp>
      <p:sp>
        <p:nvSpPr>
          <p:cNvPr id="293" name="Google Shape;293;p23"/>
          <p:cNvSpPr txBox="1"/>
          <p:nvPr/>
        </p:nvSpPr>
        <p:spPr>
          <a:xfrm>
            <a:off x="1747770" y="7296522"/>
            <a:ext cx="3150536" cy="384175"/>
          </a:xfrm>
          <a:prstGeom prst="rect">
            <a:avLst/>
          </a:prstGeom>
          <a:noFill/>
          <a:ln>
            <a:noFill/>
          </a:ln>
        </p:spPr>
        <p:txBody>
          <a:bodyPr spcFirstLastPara="1" wrap="square" lIns="0" tIns="0" rIns="0" bIns="0" anchor="t" anchorCtr="0">
            <a:spAutoFit/>
          </a:bodyPr>
          <a:lstStyle/>
          <a:p>
            <a:pPr marL="0" marR="0" lvl="0" indent="0" algn="ctr" rtl="0">
              <a:lnSpc>
                <a:spcPct val="122008"/>
              </a:lnSpc>
              <a:spcBef>
                <a:spcPts val="0"/>
              </a:spcBef>
              <a:spcAft>
                <a:spcPts val="0"/>
              </a:spcAft>
              <a:buNone/>
            </a:pPr>
            <a:r>
              <a:rPr lang="en-US" sz="2499" b="0" i="0" u="none" strike="noStrike" cap="none">
                <a:solidFill>
                  <a:srgbClr val="29231E"/>
                </a:solidFill>
                <a:latin typeface="Alatsi"/>
                <a:ea typeface="Alatsi"/>
                <a:cs typeface="Alatsi"/>
                <a:sym typeface="Alatsi"/>
              </a:rPr>
              <a:t>COLORS</a:t>
            </a:r>
            <a:endParaRPr/>
          </a:p>
        </p:txBody>
      </p:sp>
      <p:sp>
        <p:nvSpPr>
          <p:cNvPr id="294" name="Google Shape;294;p23"/>
          <p:cNvSpPr txBox="1"/>
          <p:nvPr/>
        </p:nvSpPr>
        <p:spPr>
          <a:xfrm>
            <a:off x="3212867" y="9087358"/>
            <a:ext cx="1221374" cy="170942"/>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0" i="0" u="none" strike="noStrike" cap="none">
                <a:solidFill>
                  <a:srgbClr val="29231E"/>
                </a:solidFill>
                <a:latin typeface="Alatsi"/>
                <a:ea typeface="Alatsi"/>
                <a:cs typeface="Alatsi"/>
                <a:sym typeface="Alatsi"/>
              </a:rPr>
              <a:t>#FFFFFF</a:t>
            </a:r>
            <a:endParaRPr/>
          </a:p>
        </p:txBody>
      </p:sp>
      <p:grpSp>
        <p:nvGrpSpPr>
          <p:cNvPr id="295" name="Google Shape;295;p23"/>
          <p:cNvGrpSpPr/>
          <p:nvPr/>
        </p:nvGrpSpPr>
        <p:grpSpPr>
          <a:xfrm>
            <a:off x="2445421" y="8173666"/>
            <a:ext cx="754204" cy="780719"/>
            <a:chOff x="0" y="-28575"/>
            <a:chExt cx="812800" cy="841375"/>
          </a:xfrm>
        </p:grpSpPr>
        <p:sp>
          <p:nvSpPr>
            <p:cNvPr id="296" name="Google Shape;296;p23"/>
            <p:cNvSpPr/>
            <p:nvPr/>
          </p:nvSpPr>
          <p:spPr>
            <a:xfrm>
              <a:off x="0" y="0"/>
              <a:ext cx="812800" cy="812800"/>
            </a:xfrm>
            <a:custGeom>
              <a:avLst/>
              <a:gdLst/>
              <a:ahLst/>
              <a:cxnLst/>
              <a:rect l="l" t="t" r="r" b="b"/>
              <a:pathLst>
                <a:path w="812800" h="812800" extrusionOk="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292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8" name="Google Shape;298;p23"/>
          <p:cNvSpPr txBox="1"/>
          <p:nvPr/>
        </p:nvSpPr>
        <p:spPr>
          <a:xfrm>
            <a:off x="2211836" y="9087358"/>
            <a:ext cx="1221374" cy="170942"/>
          </a:xfrm>
          <a:prstGeom prst="rect">
            <a:avLst/>
          </a:prstGeom>
          <a:noFill/>
          <a:ln>
            <a:noFill/>
          </a:ln>
        </p:spPr>
        <p:txBody>
          <a:bodyPr spcFirstLastPara="1" wrap="square" lIns="0" tIns="0" rIns="0" bIns="0" anchor="t" anchorCtr="0">
            <a:spAutoFit/>
          </a:bodyPr>
          <a:lstStyle/>
          <a:p>
            <a:pPr marL="0" marR="0" lvl="0" indent="0" algn="ctr" rtl="0">
              <a:lnSpc>
                <a:spcPct val="103000"/>
              </a:lnSpc>
              <a:spcBef>
                <a:spcPts val="0"/>
              </a:spcBef>
              <a:spcAft>
                <a:spcPts val="0"/>
              </a:spcAft>
              <a:buNone/>
            </a:pPr>
            <a:r>
              <a:rPr lang="en-US" sz="1300" b="0" i="0" u="none" strike="noStrike" cap="none">
                <a:solidFill>
                  <a:srgbClr val="29231E"/>
                </a:solidFill>
                <a:latin typeface="Alatsi"/>
                <a:ea typeface="Alatsi"/>
                <a:cs typeface="Alatsi"/>
                <a:sym typeface="Alatsi"/>
              </a:rPr>
              <a:t>#29231E</a:t>
            </a:r>
            <a:endParaRPr/>
          </a:p>
        </p:txBody>
      </p:sp>
      <p:grpSp>
        <p:nvGrpSpPr>
          <p:cNvPr id="299" name="Google Shape;299;p23"/>
          <p:cNvGrpSpPr/>
          <p:nvPr/>
        </p:nvGrpSpPr>
        <p:grpSpPr>
          <a:xfrm>
            <a:off x="6712288" y="3926882"/>
            <a:ext cx="10308370" cy="4720903"/>
            <a:chOff x="0" y="0"/>
            <a:chExt cx="13744493" cy="6294537"/>
          </a:xfrm>
        </p:grpSpPr>
        <p:sp>
          <p:nvSpPr>
            <p:cNvPr id="300" name="Google Shape;300;p23"/>
            <p:cNvSpPr/>
            <p:nvPr/>
          </p:nvSpPr>
          <p:spPr>
            <a:xfrm>
              <a:off x="11214879" y="1830530"/>
              <a:ext cx="966416" cy="831118"/>
            </a:xfrm>
            <a:custGeom>
              <a:avLst/>
              <a:gdLst/>
              <a:ahLst/>
              <a:cxnLst/>
              <a:rect l="l" t="t" r="r" b="b"/>
              <a:pathLst>
                <a:path w="966416" h="831118" extrusionOk="0">
                  <a:moveTo>
                    <a:pt x="0" y="0"/>
                  </a:moveTo>
                  <a:lnTo>
                    <a:pt x="966417" y="0"/>
                  </a:lnTo>
                  <a:lnTo>
                    <a:pt x="966417" y="831118"/>
                  </a:lnTo>
                  <a:lnTo>
                    <a:pt x="0" y="831118"/>
                  </a:lnTo>
                  <a:lnTo>
                    <a:pt x="0" y="0"/>
                  </a:lnTo>
                  <a:close/>
                </a:path>
              </a:pathLst>
            </a:custGeom>
            <a:blipFill rotWithShape="1">
              <a:blip r:embed="rId4">
                <a:alphaModFix/>
              </a:blip>
              <a:stretch>
                <a:fillRect/>
              </a:stretch>
            </a:blipFill>
            <a:ln>
              <a:noFill/>
            </a:ln>
          </p:spPr>
          <p:txBody>
            <a:bodyPr/>
            <a:lstStyle/>
            <a:p>
              <a:endParaRPr lang="fr-CH"/>
            </a:p>
          </p:txBody>
        </p:sp>
        <p:sp>
          <p:nvSpPr>
            <p:cNvPr id="301" name="Google Shape;301;p23"/>
            <p:cNvSpPr/>
            <p:nvPr/>
          </p:nvSpPr>
          <p:spPr>
            <a:xfrm>
              <a:off x="12981936" y="3436603"/>
              <a:ext cx="686872" cy="949194"/>
            </a:xfrm>
            <a:custGeom>
              <a:avLst/>
              <a:gdLst/>
              <a:ahLst/>
              <a:cxnLst/>
              <a:rect l="l" t="t" r="r" b="b"/>
              <a:pathLst>
                <a:path w="686872" h="949194" extrusionOk="0">
                  <a:moveTo>
                    <a:pt x="0" y="0"/>
                  </a:moveTo>
                  <a:lnTo>
                    <a:pt x="686872" y="0"/>
                  </a:lnTo>
                  <a:lnTo>
                    <a:pt x="686872" y="949194"/>
                  </a:lnTo>
                  <a:lnTo>
                    <a:pt x="0" y="949194"/>
                  </a:lnTo>
                  <a:lnTo>
                    <a:pt x="0" y="0"/>
                  </a:lnTo>
                  <a:close/>
                </a:path>
              </a:pathLst>
            </a:custGeom>
            <a:blipFill rotWithShape="1">
              <a:blip r:embed="rId5">
                <a:alphaModFix/>
              </a:blip>
              <a:stretch>
                <a:fillRect/>
              </a:stretch>
            </a:blipFill>
            <a:ln>
              <a:noFill/>
            </a:ln>
          </p:spPr>
          <p:txBody>
            <a:bodyPr/>
            <a:lstStyle/>
            <a:p>
              <a:endParaRPr lang="fr-CH"/>
            </a:p>
          </p:txBody>
        </p:sp>
        <p:sp>
          <p:nvSpPr>
            <p:cNvPr id="302" name="Google Shape;302;p23"/>
            <p:cNvSpPr/>
            <p:nvPr/>
          </p:nvSpPr>
          <p:spPr>
            <a:xfrm>
              <a:off x="11415585" y="3537730"/>
              <a:ext cx="565892" cy="848067"/>
            </a:xfrm>
            <a:custGeom>
              <a:avLst/>
              <a:gdLst/>
              <a:ahLst/>
              <a:cxnLst/>
              <a:rect l="l" t="t" r="r" b="b"/>
              <a:pathLst>
                <a:path w="565892" h="848067" extrusionOk="0">
                  <a:moveTo>
                    <a:pt x="0" y="0"/>
                  </a:moveTo>
                  <a:lnTo>
                    <a:pt x="565893" y="0"/>
                  </a:lnTo>
                  <a:lnTo>
                    <a:pt x="565893" y="848067"/>
                  </a:lnTo>
                  <a:lnTo>
                    <a:pt x="0" y="848067"/>
                  </a:lnTo>
                  <a:lnTo>
                    <a:pt x="0" y="0"/>
                  </a:lnTo>
                  <a:close/>
                </a:path>
              </a:pathLst>
            </a:custGeom>
            <a:blipFill rotWithShape="1">
              <a:blip r:embed="rId6">
                <a:alphaModFix/>
              </a:blip>
              <a:stretch>
                <a:fillRect/>
              </a:stretch>
            </a:blipFill>
            <a:ln>
              <a:noFill/>
            </a:ln>
          </p:spPr>
          <p:txBody>
            <a:bodyPr/>
            <a:lstStyle/>
            <a:p>
              <a:endParaRPr lang="fr-CH"/>
            </a:p>
          </p:txBody>
        </p:sp>
        <p:sp>
          <p:nvSpPr>
            <p:cNvPr id="303" name="Google Shape;303;p23"/>
            <p:cNvSpPr/>
            <p:nvPr/>
          </p:nvSpPr>
          <p:spPr>
            <a:xfrm>
              <a:off x="12805988" y="5240826"/>
              <a:ext cx="938505" cy="848067"/>
            </a:xfrm>
            <a:custGeom>
              <a:avLst/>
              <a:gdLst/>
              <a:ahLst/>
              <a:cxnLst/>
              <a:rect l="l" t="t" r="r" b="b"/>
              <a:pathLst>
                <a:path w="938505" h="848067" extrusionOk="0">
                  <a:moveTo>
                    <a:pt x="0" y="0"/>
                  </a:moveTo>
                  <a:lnTo>
                    <a:pt x="938505" y="0"/>
                  </a:lnTo>
                  <a:lnTo>
                    <a:pt x="938505" y="848068"/>
                  </a:lnTo>
                  <a:lnTo>
                    <a:pt x="0" y="848068"/>
                  </a:lnTo>
                  <a:lnTo>
                    <a:pt x="0" y="0"/>
                  </a:lnTo>
                  <a:close/>
                </a:path>
              </a:pathLst>
            </a:custGeom>
            <a:blipFill rotWithShape="1">
              <a:blip r:embed="rId7">
                <a:alphaModFix/>
              </a:blip>
              <a:stretch>
                <a:fillRect/>
              </a:stretch>
            </a:blipFill>
            <a:ln>
              <a:noFill/>
            </a:ln>
          </p:spPr>
          <p:txBody>
            <a:bodyPr/>
            <a:lstStyle/>
            <a:p>
              <a:endParaRPr lang="fr-CH"/>
            </a:p>
          </p:txBody>
        </p:sp>
        <p:sp>
          <p:nvSpPr>
            <p:cNvPr id="304" name="Google Shape;304;p23"/>
            <p:cNvSpPr/>
            <p:nvPr/>
          </p:nvSpPr>
          <p:spPr>
            <a:xfrm>
              <a:off x="12805988" y="50563"/>
              <a:ext cx="848067" cy="848067"/>
            </a:xfrm>
            <a:custGeom>
              <a:avLst/>
              <a:gdLst/>
              <a:ahLst/>
              <a:cxnLst/>
              <a:rect l="l" t="t" r="r" b="b"/>
              <a:pathLst>
                <a:path w="848067" h="848067" extrusionOk="0">
                  <a:moveTo>
                    <a:pt x="0" y="0"/>
                  </a:moveTo>
                  <a:lnTo>
                    <a:pt x="848068" y="0"/>
                  </a:lnTo>
                  <a:lnTo>
                    <a:pt x="848068" y="848068"/>
                  </a:lnTo>
                  <a:lnTo>
                    <a:pt x="0" y="848068"/>
                  </a:lnTo>
                  <a:lnTo>
                    <a:pt x="0" y="0"/>
                  </a:lnTo>
                  <a:close/>
                </a:path>
              </a:pathLst>
            </a:custGeom>
            <a:blipFill rotWithShape="1">
              <a:blip r:embed="rId8">
                <a:alphaModFix/>
              </a:blip>
              <a:stretch>
                <a:fillRect/>
              </a:stretch>
            </a:blipFill>
            <a:ln>
              <a:noFill/>
            </a:ln>
          </p:spPr>
          <p:txBody>
            <a:bodyPr/>
            <a:lstStyle/>
            <a:p>
              <a:endParaRPr lang="fr-CH"/>
            </a:p>
          </p:txBody>
        </p:sp>
        <p:sp>
          <p:nvSpPr>
            <p:cNvPr id="305" name="Google Shape;305;p23"/>
            <p:cNvSpPr/>
            <p:nvPr/>
          </p:nvSpPr>
          <p:spPr>
            <a:xfrm>
              <a:off x="11107396" y="59038"/>
              <a:ext cx="1160275" cy="713042"/>
            </a:xfrm>
            <a:custGeom>
              <a:avLst/>
              <a:gdLst/>
              <a:ahLst/>
              <a:cxnLst/>
              <a:rect l="l" t="t" r="r" b="b"/>
              <a:pathLst>
                <a:path w="1160275" h="713042" extrusionOk="0">
                  <a:moveTo>
                    <a:pt x="0" y="0"/>
                  </a:moveTo>
                  <a:lnTo>
                    <a:pt x="1160274" y="0"/>
                  </a:lnTo>
                  <a:lnTo>
                    <a:pt x="1160274" y="713042"/>
                  </a:lnTo>
                  <a:lnTo>
                    <a:pt x="0" y="713042"/>
                  </a:lnTo>
                  <a:lnTo>
                    <a:pt x="0" y="0"/>
                  </a:lnTo>
                  <a:close/>
                </a:path>
              </a:pathLst>
            </a:custGeom>
            <a:blipFill rotWithShape="1">
              <a:blip r:embed="rId9">
                <a:alphaModFix/>
              </a:blip>
              <a:stretch>
                <a:fillRect/>
              </a:stretch>
            </a:blipFill>
            <a:ln>
              <a:noFill/>
            </a:ln>
          </p:spPr>
          <p:txBody>
            <a:bodyPr/>
            <a:lstStyle/>
            <a:p>
              <a:endParaRPr lang="fr-CH"/>
            </a:p>
          </p:txBody>
        </p:sp>
        <p:sp>
          <p:nvSpPr>
            <p:cNvPr id="306" name="Google Shape;306;p23"/>
            <p:cNvSpPr/>
            <p:nvPr/>
          </p:nvSpPr>
          <p:spPr>
            <a:xfrm>
              <a:off x="12719613" y="1830530"/>
              <a:ext cx="949194" cy="949194"/>
            </a:xfrm>
            <a:custGeom>
              <a:avLst/>
              <a:gdLst/>
              <a:ahLst/>
              <a:cxnLst/>
              <a:rect l="l" t="t" r="r" b="b"/>
              <a:pathLst>
                <a:path w="949194" h="949194" extrusionOk="0">
                  <a:moveTo>
                    <a:pt x="0" y="0"/>
                  </a:moveTo>
                  <a:lnTo>
                    <a:pt x="949195" y="0"/>
                  </a:lnTo>
                  <a:lnTo>
                    <a:pt x="949195" y="949195"/>
                  </a:lnTo>
                  <a:lnTo>
                    <a:pt x="0" y="949195"/>
                  </a:lnTo>
                  <a:lnTo>
                    <a:pt x="0" y="0"/>
                  </a:lnTo>
                  <a:close/>
                </a:path>
              </a:pathLst>
            </a:custGeom>
            <a:blipFill rotWithShape="1">
              <a:blip r:embed="rId10">
                <a:alphaModFix/>
              </a:blip>
              <a:stretch>
                <a:fillRect/>
              </a:stretch>
            </a:blipFill>
            <a:ln>
              <a:noFill/>
            </a:ln>
          </p:spPr>
          <p:txBody>
            <a:bodyPr/>
            <a:lstStyle/>
            <a:p>
              <a:endParaRPr lang="fr-CH"/>
            </a:p>
          </p:txBody>
        </p:sp>
        <p:sp>
          <p:nvSpPr>
            <p:cNvPr id="307" name="Google Shape;307;p23"/>
            <p:cNvSpPr/>
            <p:nvPr/>
          </p:nvSpPr>
          <p:spPr>
            <a:xfrm>
              <a:off x="11320493" y="5261878"/>
              <a:ext cx="660984" cy="949194"/>
            </a:xfrm>
            <a:custGeom>
              <a:avLst/>
              <a:gdLst/>
              <a:ahLst/>
              <a:cxnLst/>
              <a:rect l="l" t="t" r="r" b="b"/>
              <a:pathLst>
                <a:path w="660984" h="949194" extrusionOk="0">
                  <a:moveTo>
                    <a:pt x="0" y="0"/>
                  </a:moveTo>
                  <a:lnTo>
                    <a:pt x="660985" y="0"/>
                  </a:lnTo>
                  <a:lnTo>
                    <a:pt x="660985" y="949195"/>
                  </a:lnTo>
                  <a:lnTo>
                    <a:pt x="0" y="949195"/>
                  </a:lnTo>
                  <a:lnTo>
                    <a:pt x="0" y="0"/>
                  </a:lnTo>
                  <a:close/>
                </a:path>
              </a:pathLst>
            </a:custGeom>
            <a:blipFill rotWithShape="1">
              <a:blip r:embed="rId11">
                <a:alphaModFix/>
              </a:blip>
              <a:stretch>
                <a:fillRect/>
              </a:stretch>
            </a:blipFill>
            <a:ln>
              <a:noFill/>
            </a:ln>
          </p:spPr>
          <p:txBody>
            <a:bodyPr/>
            <a:lstStyle/>
            <a:p>
              <a:endParaRPr lang="fr-CH"/>
            </a:p>
          </p:txBody>
        </p:sp>
        <p:sp>
          <p:nvSpPr>
            <p:cNvPr id="308" name="Google Shape;308;p23"/>
            <p:cNvSpPr/>
            <p:nvPr/>
          </p:nvSpPr>
          <p:spPr>
            <a:xfrm>
              <a:off x="6792616" y="9326"/>
              <a:ext cx="833565" cy="949194"/>
            </a:xfrm>
            <a:custGeom>
              <a:avLst/>
              <a:gdLst/>
              <a:ahLst/>
              <a:cxnLst/>
              <a:rect l="l" t="t" r="r" b="b"/>
              <a:pathLst>
                <a:path w="833565" h="949194" extrusionOk="0">
                  <a:moveTo>
                    <a:pt x="0" y="0"/>
                  </a:moveTo>
                  <a:lnTo>
                    <a:pt x="833565" y="0"/>
                  </a:lnTo>
                  <a:lnTo>
                    <a:pt x="833565" y="949194"/>
                  </a:lnTo>
                  <a:lnTo>
                    <a:pt x="0" y="949194"/>
                  </a:lnTo>
                  <a:lnTo>
                    <a:pt x="0" y="0"/>
                  </a:lnTo>
                  <a:close/>
                </a:path>
              </a:pathLst>
            </a:custGeom>
            <a:blipFill rotWithShape="1">
              <a:blip r:embed="rId12">
                <a:alphaModFix/>
              </a:blip>
              <a:stretch>
                <a:fillRect/>
              </a:stretch>
            </a:blipFill>
            <a:ln>
              <a:noFill/>
            </a:ln>
          </p:spPr>
          <p:txBody>
            <a:bodyPr/>
            <a:lstStyle/>
            <a:p>
              <a:endParaRPr lang="fr-CH"/>
            </a:p>
          </p:txBody>
        </p:sp>
        <p:sp>
          <p:nvSpPr>
            <p:cNvPr id="309" name="Google Shape;309;p23"/>
            <p:cNvSpPr/>
            <p:nvPr/>
          </p:nvSpPr>
          <p:spPr>
            <a:xfrm>
              <a:off x="9546278" y="181541"/>
              <a:ext cx="1100526" cy="654313"/>
            </a:xfrm>
            <a:custGeom>
              <a:avLst/>
              <a:gdLst/>
              <a:ahLst/>
              <a:cxnLst/>
              <a:rect l="l" t="t" r="r" b="b"/>
              <a:pathLst>
                <a:path w="1100526" h="654313" extrusionOk="0">
                  <a:moveTo>
                    <a:pt x="0" y="0"/>
                  </a:moveTo>
                  <a:lnTo>
                    <a:pt x="1100526" y="0"/>
                  </a:lnTo>
                  <a:lnTo>
                    <a:pt x="1100526" y="654313"/>
                  </a:lnTo>
                  <a:lnTo>
                    <a:pt x="0" y="654313"/>
                  </a:lnTo>
                  <a:lnTo>
                    <a:pt x="0" y="0"/>
                  </a:lnTo>
                  <a:close/>
                </a:path>
              </a:pathLst>
            </a:custGeom>
            <a:blipFill rotWithShape="1">
              <a:blip r:embed="rId13">
                <a:alphaModFix/>
              </a:blip>
              <a:stretch>
                <a:fillRect/>
              </a:stretch>
            </a:blipFill>
            <a:ln>
              <a:noFill/>
            </a:ln>
          </p:spPr>
          <p:txBody>
            <a:bodyPr/>
            <a:lstStyle/>
            <a:p>
              <a:endParaRPr lang="fr-CH"/>
            </a:p>
          </p:txBody>
        </p:sp>
        <p:sp>
          <p:nvSpPr>
            <p:cNvPr id="310" name="Google Shape;310;p23"/>
            <p:cNvSpPr/>
            <p:nvPr/>
          </p:nvSpPr>
          <p:spPr>
            <a:xfrm>
              <a:off x="1320280" y="59889"/>
              <a:ext cx="848067" cy="848067"/>
            </a:xfrm>
            <a:custGeom>
              <a:avLst/>
              <a:gdLst/>
              <a:ahLst/>
              <a:cxnLst/>
              <a:rect l="l" t="t" r="r" b="b"/>
              <a:pathLst>
                <a:path w="848067" h="848067" extrusionOk="0">
                  <a:moveTo>
                    <a:pt x="0" y="0"/>
                  </a:moveTo>
                  <a:lnTo>
                    <a:pt x="848067" y="0"/>
                  </a:lnTo>
                  <a:lnTo>
                    <a:pt x="848067" y="848068"/>
                  </a:lnTo>
                  <a:lnTo>
                    <a:pt x="0" y="848068"/>
                  </a:lnTo>
                  <a:lnTo>
                    <a:pt x="0" y="0"/>
                  </a:lnTo>
                  <a:close/>
                </a:path>
              </a:pathLst>
            </a:custGeom>
            <a:blipFill rotWithShape="1">
              <a:blip r:embed="rId14">
                <a:alphaModFix/>
              </a:blip>
              <a:stretch>
                <a:fillRect/>
              </a:stretch>
            </a:blipFill>
            <a:ln>
              <a:noFill/>
            </a:ln>
          </p:spPr>
          <p:txBody>
            <a:bodyPr/>
            <a:lstStyle/>
            <a:p>
              <a:endParaRPr lang="fr-CH"/>
            </a:p>
          </p:txBody>
        </p:sp>
        <p:sp>
          <p:nvSpPr>
            <p:cNvPr id="311" name="Google Shape;311;p23"/>
            <p:cNvSpPr/>
            <p:nvPr/>
          </p:nvSpPr>
          <p:spPr>
            <a:xfrm>
              <a:off x="6889" y="59889"/>
              <a:ext cx="848067" cy="848067"/>
            </a:xfrm>
            <a:custGeom>
              <a:avLst/>
              <a:gdLst/>
              <a:ahLst/>
              <a:cxnLst/>
              <a:rect l="l" t="t" r="r" b="b"/>
              <a:pathLst>
                <a:path w="848067" h="848067" extrusionOk="0">
                  <a:moveTo>
                    <a:pt x="0" y="0"/>
                  </a:moveTo>
                  <a:lnTo>
                    <a:pt x="848068" y="0"/>
                  </a:lnTo>
                  <a:lnTo>
                    <a:pt x="848068" y="848068"/>
                  </a:lnTo>
                  <a:lnTo>
                    <a:pt x="0" y="848068"/>
                  </a:lnTo>
                  <a:lnTo>
                    <a:pt x="0" y="0"/>
                  </a:lnTo>
                  <a:close/>
                </a:path>
              </a:pathLst>
            </a:custGeom>
            <a:blipFill rotWithShape="1">
              <a:blip r:embed="rId15">
                <a:alphaModFix/>
              </a:blip>
              <a:stretch>
                <a:fillRect/>
              </a:stretch>
            </a:blipFill>
            <a:ln>
              <a:noFill/>
            </a:ln>
          </p:spPr>
          <p:txBody>
            <a:bodyPr/>
            <a:lstStyle/>
            <a:p>
              <a:endParaRPr lang="fr-CH"/>
            </a:p>
          </p:txBody>
        </p:sp>
        <p:sp>
          <p:nvSpPr>
            <p:cNvPr id="312" name="Google Shape;312;p23"/>
            <p:cNvSpPr/>
            <p:nvPr/>
          </p:nvSpPr>
          <p:spPr>
            <a:xfrm>
              <a:off x="5345042" y="34740"/>
              <a:ext cx="941146" cy="898366"/>
            </a:xfrm>
            <a:custGeom>
              <a:avLst/>
              <a:gdLst/>
              <a:ahLst/>
              <a:cxnLst/>
              <a:rect l="l" t="t" r="r" b="b"/>
              <a:pathLst>
                <a:path w="941146" h="898366" extrusionOk="0">
                  <a:moveTo>
                    <a:pt x="0" y="0"/>
                  </a:moveTo>
                  <a:lnTo>
                    <a:pt x="941146" y="0"/>
                  </a:lnTo>
                  <a:lnTo>
                    <a:pt x="941146" y="898366"/>
                  </a:lnTo>
                  <a:lnTo>
                    <a:pt x="0" y="898366"/>
                  </a:lnTo>
                  <a:lnTo>
                    <a:pt x="0" y="0"/>
                  </a:lnTo>
                  <a:close/>
                </a:path>
              </a:pathLst>
            </a:custGeom>
            <a:blipFill rotWithShape="1">
              <a:blip r:embed="rId16">
                <a:alphaModFix/>
              </a:blip>
              <a:stretch>
                <a:fillRect/>
              </a:stretch>
            </a:blipFill>
            <a:ln>
              <a:noFill/>
            </a:ln>
          </p:spPr>
          <p:txBody>
            <a:bodyPr/>
            <a:lstStyle/>
            <a:p>
              <a:endParaRPr lang="fr-CH"/>
            </a:p>
          </p:txBody>
        </p:sp>
        <p:sp>
          <p:nvSpPr>
            <p:cNvPr id="313" name="Google Shape;313;p23"/>
            <p:cNvSpPr/>
            <p:nvPr/>
          </p:nvSpPr>
          <p:spPr>
            <a:xfrm>
              <a:off x="2652851" y="9326"/>
              <a:ext cx="942291" cy="949194"/>
            </a:xfrm>
            <a:custGeom>
              <a:avLst/>
              <a:gdLst/>
              <a:ahLst/>
              <a:cxnLst/>
              <a:rect l="l" t="t" r="r" b="b"/>
              <a:pathLst>
                <a:path w="942291" h="949194" extrusionOk="0">
                  <a:moveTo>
                    <a:pt x="0" y="0"/>
                  </a:moveTo>
                  <a:lnTo>
                    <a:pt x="942291" y="0"/>
                  </a:lnTo>
                  <a:lnTo>
                    <a:pt x="942291" y="949194"/>
                  </a:lnTo>
                  <a:lnTo>
                    <a:pt x="0" y="949194"/>
                  </a:lnTo>
                  <a:lnTo>
                    <a:pt x="0" y="0"/>
                  </a:lnTo>
                  <a:close/>
                </a:path>
              </a:pathLst>
            </a:custGeom>
            <a:blipFill rotWithShape="1">
              <a:blip r:embed="rId17">
                <a:alphaModFix/>
              </a:blip>
              <a:stretch>
                <a:fillRect/>
              </a:stretch>
            </a:blipFill>
            <a:ln>
              <a:noFill/>
            </a:ln>
          </p:spPr>
          <p:txBody>
            <a:bodyPr/>
            <a:lstStyle/>
            <a:p>
              <a:endParaRPr lang="fr-CH"/>
            </a:p>
          </p:txBody>
        </p:sp>
        <p:sp>
          <p:nvSpPr>
            <p:cNvPr id="314" name="Google Shape;314;p23"/>
            <p:cNvSpPr/>
            <p:nvPr/>
          </p:nvSpPr>
          <p:spPr>
            <a:xfrm>
              <a:off x="4070056" y="0"/>
              <a:ext cx="785987" cy="958520"/>
            </a:xfrm>
            <a:custGeom>
              <a:avLst/>
              <a:gdLst/>
              <a:ahLst/>
              <a:cxnLst/>
              <a:rect l="l" t="t" r="r" b="b"/>
              <a:pathLst>
                <a:path w="785987" h="958520" extrusionOk="0">
                  <a:moveTo>
                    <a:pt x="0" y="0"/>
                  </a:moveTo>
                  <a:lnTo>
                    <a:pt x="785986" y="0"/>
                  </a:lnTo>
                  <a:lnTo>
                    <a:pt x="785986" y="958520"/>
                  </a:lnTo>
                  <a:lnTo>
                    <a:pt x="0" y="958520"/>
                  </a:lnTo>
                  <a:lnTo>
                    <a:pt x="0" y="0"/>
                  </a:lnTo>
                  <a:close/>
                </a:path>
              </a:pathLst>
            </a:custGeom>
            <a:blipFill rotWithShape="1">
              <a:blip r:embed="rId18">
                <a:alphaModFix/>
              </a:blip>
              <a:stretch>
                <a:fillRect/>
              </a:stretch>
            </a:blipFill>
            <a:ln>
              <a:noFill/>
            </a:ln>
          </p:spPr>
          <p:txBody>
            <a:bodyPr/>
            <a:lstStyle/>
            <a:p>
              <a:endParaRPr lang="fr-CH"/>
            </a:p>
          </p:txBody>
        </p:sp>
        <p:sp>
          <p:nvSpPr>
            <p:cNvPr id="315" name="Google Shape;315;p23"/>
            <p:cNvSpPr/>
            <p:nvPr/>
          </p:nvSpPr>
          <p:spPr>
            <a:xfrm>
              <a:off x="8154932" y="59889"/>
              <a:ext cx="892720" cy="897616"/>
            </a:xfrm>
            <a:custGeom>
              <a:avLst/>
              <a:gdLst/>
              <a:ahLst/>
              <a:cxnLst/>
              <a:rect l="l" t="t" r="r" b="b"/>
              <a:pathLst>
                <a:path w="892720" h="897616" extrusionOk="0">
                  <a:moveTo>
                    <a:pt x="0" y="0"/>
                  </a:moveTo>
                  <a:lnTo>
                    <a:pt x="892720" y="0"/>
                  </a:lnTo>
                  <a:lnTo>
                    <a:pt x="892720" y="897616"/>
                  </a:lnTo>
                  <a:lnTo>
                    <a:pt x="0" y="897616"/>
                  </a:lnTo>
                  <a:lnTo>
                    <a:pt x="0" y="0"/>
                  </a:lnTo>
                  <a:close/>
                </a:path>
              </a:pathLst>
            </a:custGeom>
            <a:blipFill rotWithShape="1">
              <a:blip r:embed="rId19">
                <a:alphaModFix/>
              </a:blip>
              <a:stretch>
                <a:fillRect/>
              </a:stretch>
            </a:blipFill>
            <a:ln>
              <a:noFill/>
            </a:ln>
          </p:spPr>
          <p:txBody>
            <a:bodyPr/>
            <a:lstStyle/>
            <a:p>
              <a:endParaRPr lang="fr-CH"/>
            </a:p>
          </p:txBody>
        </p:sp>
        <p:sp>
          <p:nvSpPr>
            <p:cNvPr id="316" name="Google Shape;316;p23"/>
            <p:cNvSpPr/>
            <p:nvPr/>
          </p:nvSpPr>
          <p:spPr>
            <a:xfrm>
              <a:off x="8059512" y="1753734"/>
              <a:ext cx="766259" cy="949194"/>
            </a:xfrm>
            <a:custGeom>
              <a:avLst/>
              <a:gdLst/>
              <a:ahLst/>
              <a:cxnLst/>
              <a:rect l="l" t="t" r="r" b="b"/>
              <a:pathLst>
                <a:path w="766259" h="949194" extrusionOk="0">
                  <a:moveTo>
                    <a:pt x="0" y="0"/>
                  </a:moveTo>
                  <a:lnTo>
                    <a:pt x="766258" y="0"/>
                  </a:lnTo>
                  <a:lnTo>
                    <a:pt x="766258" y="949195"/>
                  </a:lnTo>
                  <a:lnTo>
                    <a:pt x="0" y="949195"/>
                  </a:lnTo>
                  <a:lnTo>
                    <a:pt x="0" y="0"/>
                  </a:lnTo>
                  <a:close/>
                </a:path>
              </a:pathLst>
            </a:custGeom>
            <a:blipFill rotWithShape="1">
              <a:blip r:embed="rId20">
                <a:alphaModFix/>
              </a:blip>
              <a:stretch>
                <a:fillRect/>
              </a:stretch>
            </a:blipFill>
            <a:ln>
              <a:noFill/>
            </a:ln>
          </p:spPr>
          <p:txBody>
            <a:bodyPr/>
            <a:lstStyle/>
            <a:p>
              <a:endParaRPr lang="fr-CH"/>
            </a:p>
          </p:txBody>
        </p:sp>
        <p:sp>
          <p:nvSpPr>
            <p:cNvPr id="317" name="Google Shape;317;p23"/>
            <p:cNvSpPr/>
            <p:nvPr/>
          </p:nvSpPr>
          <p:spPr>
            <a:xfrm>
              <a:off x="6408379" y="1753734"/>
              <a:ext cx="1031733" cy="949194"/>
            </a:xfrm>
            <a:custGeom>
              <a:avLst/>
              <a:gdLst/>
              <a:ahLst/>
              <a:cxnLst/>
              <a:rect l="l" t="t" r="r" b="b"/>
              <a:pathLst>
                <a:path w="1031733" h="949194" extrusionOk="0">
                  <a:moveTo>
                    <a:pt x="0" y="0"/>
                  </a:moveTo>
                  <a:lnTo>
                    <a:pt x="1031733" y="0"/>
                  </a:lnTo>
                  <a:lnTo>
                    <a:pt x="1031733" y="949195"/>
                  </a:lnTo>
                  <a:lnTo>
                    <a:pt x="0" y="949195"/>
                  </a:lnTo>
                  <a:lnTo>
                    <a:pt x="0" y="0"/>
                  </a:lnTo>
                  <a:close/>
                </a:path>
              </a:pathLst>
            </a:custGeom>
            <a:blipFill rotWithShape="1">
              <a:blip r:embed="rId21">
                <a:alphaModFix/>
              </a:blip>
              <a:stretch>
                <a:fillRect/>
              </a:stretch>
            </a:blipFill>
            <a:ln>
              <a:noFill/>
            </a:ln>
          </p:spPr>
          <p:txBody>
            <a:bodyPr/>
            <a:lstStyle/>
            <a:p>
              <a:endParaRPr lang="fr-CH"/>
            </a:p>
          </p:txBody>
        </p:sp>
        <p:sp>
          <p:nvSpPr>
            <p:cNvPr id="318" name="Google Shape;318;p23"/>
            <p:cNvSpPr/>
            <p:nvPr/>
          </p:nvSpPr>
          <p:spPr>
            <a:xfrm>
              <a:off x="9508894" y="1968989"/>
              <a:ext cx="1084722" cy="623222"/>
            </a:xfrm>
            <a:custGeom>
              <a:avLst/>
              <a:gdLst/>
              <a:ahLst/>
              <a:cxnLst/>
              <a:rect l="l" t="t" r="r" b="b"/>
              <a:pathLst>
                <a:path w="1084722" h="623222" extrusionOk="0">
                  <a:moveTo>
                    <a:pt x="0" y="0"/>
                  </a:moveTo>
                  <a:lnTo>
                    <a:pt x="1084722" y="0"/>
                  </a:lnTo>
                  <a:lnTo>
                    <a:pt x="1084722" y="623222"/>
                  </a:lnTo>
                  <a:lnTo>
                    <a:pt x="0" y="623222"/>
                  </a:lnTo>
                  <a:lnTo>
                    <a:pt x="0" y="0"/>
                  </a:lnTo>
                  <a:close/>
                </a:path>
              </a:pathLst>
            </a:custGeom>
            <a:blipFill rotWithShape="1">
              <a:blip r:embed="rId22">
                <a:alphaModFix/>
              </a:blip>
              <a:stretch>
                <a:fillRect/>
              </a:stretch>
            </a:blipFill>
            <a:ln>
              <a:noFill/>
            </a:ln>
          </p:spPr>
          <p:txBody>
            <a:bodyPr/>
            <a:lstStyle/>
            <a:p>
              <a:endParaRPr lang="fr-CH"/>
            </a:p>
          </p:txBody>
        </p:sp>
        <p:sp>
          <p:nvSpPr>
            <p:cNvPr id="319" name="Google Shape;319;p23"/>
            <p:cNvSpPr/>
            <p:nvPr/>
          </p:nvSpPr>
          <p:spPr>
            <a:xfrm>
              <a:off x="3292047" y="1753734"/>
              <a:ext cx="949194" cy="949194"/>
            </a:xfrm>
            <a:custGeom>
              <a:avLst/>
              <a:gdLst/>
              <a:ahLst/>
              <a:cxnLst/>
              <a:rect l="l" t="t" r="r" b="b"/>
              <a:pathLst>
                <a:path w="949194" h="949194" extrusionOk="0">
                  <a:moveTo>
                    <a:pt x="0" y="0"/>
                  </a:moveTo>
                  <a:lnTo>
                    <a:pt x="949194" y="0"/>
                  </a:lnTo>
                  <a:lnTo>
                    <a:pt x="949194" y="949195"/>
                  </a:lnTo>
                  <a:lnTo>
                    <a:pt x="0" y="949195"/>
                  </a:lnTo>
                  <a:lnTo>
                    <a:pt x="0" y="0"/>
                  </a:lnTo>
                  <a:close/>
                </a:path>
              </a:pathLst>
            </a:custGeom>
            <a:blipFill rotWithShape="1">
              <a:blip r:embed="rId23">
                <a:alphaModFix/>
              </a:blip>
              <a:stretch>
                <a:fillRect/>
              </a:stretch>
            </a:blipFill>
            <a:ln>
              <a:noFill/>
            </a:ln>
          </p:spPr>
          <p:txBody>
            <a:bodyPr/>
            <a:lstStyle/>
            <a:p>
              <a:endParaRPr lang="fr-CH"/>
            </a:p>
          </p:txBody>
        </p:sp>
        <p:sp>
          <p:nvSpPr>
            <p:cNvPr id="320" name="Google Shape;320;p23"/>
            <p:cNvSpPr/>
            <p:nvPr/>
          </p:nvSpPr>
          <p:spPr>
            <a:xfrm>
              <a:off x="6889" y="1753734"/>
              <a:ext cx="1103714" cy="949194"/>
            </a:xfrm>
            <a:custGeom>
              <a:avLst/>
              <a:gdLst/>
              <a:ahLst/>
              <a:cxnLst/>
              <a:rect l="l" t="t" r="r" b="b"/>
              <a:pathLst>
                <a:path w="1103714" h="949194" extrusionOk="0">
                  <a:moveTo>
                    <a:pt x="0" y="0"/>
                  </a:moveTo>
                  <a:lnTo>
                    <a:pt x="1103715" y="0"/>
                  </a:lnTo>
                  <a:lnTo>
                    <a:pt x="1103715" y="949195"/>
                  </a:lnTo>
                  <a:lnTo>
                    <a:pt x="0" y="949195"/>
                  </a:lnTo>
                  <a:lnTo>
                    <a:pt x="0" y="0"/>
                  </a:lnTo>
                  <a:close/>
                </a:path>
              </a:pathLst>
            </a:custGeom>
            <a:blipFill rotWithShape="1">
              <a:blip r:embed="rId24">
                <a:alphaModFix/>
              </a:blip>
              <a:stretch>
                <a:fillRect/>
              </a:stretch>
            </a:blipFill>
            <a:ln>
              <a:noFill/>
            </a:ln>
          </p:spPr>
          <p:txBody>
            <a:bodyPr/>
            <a:lstStyle/>
            <a:p>
              <a:endParaRPr lang="fr-CH"/>
            </a:p>
          </p:txBody>
        </p:sp>
        <p:sp>
          <p:nvSpPr>
            <p:cNvPr id="321" name="Google Shape;321;p23"/>
            <p:cNvSpPr/>
            <p:nvPr/>
          </p:nvSpPr>
          <p:spPr>
            <a:xfrm>
              <a:off x="4748432" y="1753734"/>
              <a:ext cx="947469" cy="949194"/>
            </a:xfrm>
            <a:custGeom>
              <a:avLst/>
              <a:gdLst/>
              <a:ahLst/>
              <a:cxnLst/>
              <a:rect l="l" t="t" r="r" b="b"/>
              <a:pathLst>
                <a:path w="947469" h="949194" extrusionOk="0">
                  <a:moveTo>
                    <a:pt x="0" y="0"/>
                  </a:moveTo>
                  <a:lnTo>
                    <a:pt x="947468" y="0"/>
                  </a:lnTo>
                  <a:lnTo>
                    <a:pt x="947468" y="949195"/>
                  </a:lnTo>
                  <a:lnTo>
                    <a:pt x="0" y="949195"/>
                  </a:lnTo>
                  <a:lnTo>
                    <a:pt x="0" y="0"/>
                  </a:lnTo>
                  <a:close/>
                </a:path>
              </a:pathLst>
            </a:custGeom>
            <a:blipFill rotWithShape="1">
              <a:blip r:embed="rId25">
                <a:alphaModFix/>
              </a:blip>
              <a:stretch>
                <a:fillRect/>
              </a:stretch>
            </a:blipFill>
            <a:ln>
              <a:noFill/>
            </a:ln>
          </p:spPr>
          <p:txBody>
            <a:bodyPr/>
            <a:lstStyle/>
            <a:p>
              <a:endParaRPr lang="fr-CH"/>
            </a:p>
          </p:txBody>
        </p:sp>
        <p:sp>
          <p:nvSpPr>
            <p:cNvPr id="322" name="Google Shape;322;p23"/>
            <p:cNvSpPr/>
            <p:nvPr/>
          </p:nvSpPr>
          <p:spPr>
            <a:xfrm>
              <a:off x="1726728" y="1753734"/>
              <a:ext cx="949194" cy="949194"/>
            </a:xfrm>
            <a:custGeom>
              <a:avLst/>
              <a:gdLst/>
              <a:ahLst/>
              <a:cxnLst/>
              <a:rect l="l" t="t" r="r" b="b"/>
              <a:pathLst>
                <a:path w="949194" h="949194" extrusionOk="0">
                  <a:moveTo>
                    <a:pt x="0" y="0"/>
                  </a:moveTo>
                  <a:lnTo>
                    <a:pt x="949195" y="0"/>
                  </a:lnTo>
                  <a:lnTo>
                    <a:pt x="949195" y="949195"/>
                  </a:lnTo>
                  <a:lnTo>
                    <a:pt x="0" y="949195"/>
                  </a:lnTo>
                  <a:lnTo>
                    <a:pt x="0" y="0"/>
                  </a:lnTo>
                  <a:close/>
                </a:path>
              </a:pathLst>
            </a:custGeom>
            <a:blipFill rotWithShape="1">
              <a:blip r:embed="rId26">
                <a:alphaModFix/>
              </a:blip>
              <a:stretch>
                <a:fillRect/>
              </a:stretch>
            </a:blipFill>
            <a:ln>
              <a:noFill/>
            </a:ln>
          </p:spPr>
          <p:txBody>
            <a:bodyPr/>
            <a:lstStyle/>
            <a:p>
              <a:endParaRPr lang="fr-CH"/>
            </a:p>
          </p:txBody>
        </p:sp>
        <p:sp>
          <p:nvSpPr>
            <p:cNvPr id="323" name="Google Shape;323;p23"/>
            <p:cNvSpPr/>
            <p:nvPr/>
          </p:nvSpPr>
          <p:spPr>
            <a:xfrm>
              <a:off x="6923841" y="3524236"/>
              <a:ext cx="1040268" cy="820866"/>
            </a:xfrm>
            <a:custGeom>
              <a:avLst/>
              <a:gdLst/>
              <a:ahLst/>
              <a:cxnLst/>
              <a:rect l="l" t="t" r="r" b="b"/>
              <a:pathLst>
                <a:path w="1040268" h="820866" extrusionOk="0">
                  <a:moveTo>
                    <a:pt x="0" y="0"/>
                  </a:moveTo>
                  <a:lnTo>
                    <a:pt x="1040268" y="0"/>
                  </a:lnTo>
                  <a:lnTo>
                    <a:pt x="1040268" y="820866"/>
                  </a:lnTo>
                  <a:lnTo>
                    <a:pt x="0" y="820866"/>
                  </a:lnTo>
                  <a:lnTo>
                    <a:pt x="0" y="0"/>
                  </a:lnTo>
                  <a:close/>
                </a:path>
              </a:pathLst>
            </a:custGeom>
            <a:blipFill rotWithShape="1">
              <a:blip r:embed="rId27">
                <a:alphaModFix/>
              </a:blip>
              <a:stretch>
                <a:fillRect/>
              </a:stretch>
            </a:blipFill>
            <a:ln>
              <a:noFill/>
            </a:ln>
          </p:spPr>
          <p:txBody>
            <a:bodyPr/>
            <a:lstStyle/>
            <a:p>
              <a:endParaRPr lang="fr-CH"/>
            </a:p>
          </p:txBody>
        </p:sp>
        <p:sp>
          <p:nvSpPr>
            <p:cNvPr id="324" name="Google Shape;324;p23"/>
            <p:cNvSpPr/>
            <p:nvPr/>
          </p:nvSpPr>
          <p:spPr>
            <a:xfrm>
              <a:off x="5329397" y="3562814"/>
              <a:ext cx="1072844" cy="645657"/>
            </a:xfrm>
            <a:custGeom>
              <a:avLst/>
              <a:gdLst/>
              <a:ahLst/>
              <a:cxnLst/>
              <a:rect l="l" t="t" r="r" b="b"/>
              <a:pathLst>
                <a:path w="1072844" h="645657" extrusionOk="0">
                  <a:moveTo>
                    <a:pt x="0" y="0"/>
                  </a:moveTo>
                  <a:lnTo>
                    <a:pt x="1072844" y="0"/>
                  </a:lnTo>
                  <a:lnTo>
                    <a:pt x="1072844" y="645657"/>
                  </a:lnTo>
                  <a:lnTo>
                    <a:pt x="0" y="645657"/>
                  </a:lnTo>
                  <a:lnTo>
                    <a:pt x="0" y="0"/>
                  </a:lnTo>
                  <a:close/>
                </a:path>
              </a:pathLst>
            </a:custGeom>
            <a:blipFill rotWithShape="1">
              <a:blip r:embed="rId28">
                <a:alphaModFix/>
              </a:blip>
              <a:stretch>
                <a:fillRect/>
              </a:stretch>
            </a:blipFill>
            <a:ln>
              <a:noFill/>
            </a:ln>
          </p:spPr>
          <p:txBody>
            <a:bodyPr/>
            <a:lstStyle/>
            <a:p>
              <a:endParaRPr lang="fr-CH"/>
            </a:p>
          </p:txBody>
        </p:sp>
        <p:sp>
          <p:nvSpPr>
            <p:cNvPr id="325" name="Google Shape;325;p23"/>
            <p:cNvSpPr/>
            <p:nvPr/>
          </p:nvSpPr>
          <p:spPr>
            <a:xfrm>
              <a:off x="2803422" y="3464186"/>
              <a:ext cx="882797" cy="940966"/>
            </a:xfrm>
            <a:custGeom>
              <a:avLst/>
              <a:gdLst/>
              <a:ahLst/>
              <a:cxnLst/>
              <a:rect l="l" t="t" r="r" b="b"/>
              <a:pathLst>
                <a:path w="882797" h="940966" extrusionOk="0">
                  <a:moveTo>
                    <a:pt x="0" y="0"/>
                  </a:moveTo>
                  <a:lnTo>
                    <a:pt x="882797" y="0"/>
                  </a:lnTo>
                  <a:lnTo>
                    <a:pt x="882797" y="940966"/>
                  </a:lnTo>
                  <a:lnTo>
                    <a:pt x="0" y="940966"/>
                  </a:lnTo>
                  <a:lnTo>
                    <a:pt x="0" y="0"/>
                  </a:lnTo>
                  <a:close/>
                </a:path>
              </a:pathLst>
            </a:custGeom>
            <a:blipFill rotWithShape="1">
              <a:blip r:embed="rId29">
                <a:alphaModFix/>
              </a:blip>
              <a:stretch>
                <a:fillRect/>
              </a:stretch>
            </a:blipFill>
            <a:ln>
              <a:noFill/>
            </a:ln>
          </p:spPr>
          <p:txBody>
            <a:bodyPr/>
            <a:lstStyle/>
            <a:p>
              <a:endParaRPr lang="fr-CH"/>
            </a:p>
          </p:txBody>
        </p:sp>
        <p:sp>
          <p:nvSpPr>
            <p:cNvPr id="326" name="Google Shape;326;p23"/>
            <p:cNvSpPr/>
            <p:nvPr/>
          </p:nvSpPr>
          <p:spPr>
            <a:xfrm>
              <a:off x="4207819" y="3475209"/>
              <a:ext cx="599979" cy="820866"/>
            </a:xfrm>
            <a:custGeom>
              <a:avLst/>
              <a:gdLst/>
              <a:ahLst/>
              <a:cxnLst/>
              <a:rect l="l" t="t" r="r" b="b"/>
              <a:pathLst>
                <a:path w="599979" h="820866" extrusionOk="0">
                  <a:moveTo>
                    <a:pt x="0" y="0"/>
                  </a:moveTo>
                  <a:lnTo>
                    <a:pt x="599978" y="0"/>
                  </a:lnTo>
                  <a:lnTo>
                    <a:pt x="599978" y="820866"/>
                  </a:lnTo>
                  <a:lnTo>
                    <a:pt x="0" y="820866"/>
                  </a:lnTo>
                  <a:lnTo>
                    <a:pt x="0" y="0"/>
                  </a:lnTo>
                  <a:close/>
                </a:path>
              </a:pathLst>
            </a:custGeom>
            <a:blipFill rotWithShape="1">
              <a:blip r:embed="rId30">
                <a:alphaModFix/>
              </a:blip>
              <a:stretch>
                <a:fillRect/>
              </a:stretch>
            </a:blipFill>
            <a:ln>
              <a:noFill/>
            </a:ln>
          </p:spPr>
          <p:txBody>
            <a:bodyPr/>
            <a:lstStyle/>
            <a:p>
              <a:endParaRPr lang="fr-CH"/>
            </a:p>
          </p:txBody>
        </p:sp>
        <p:sp>
          <p:nvSpPr>
            <p:cNvPr id="327" name="Google Shape;327;p23"/>
            <p:cNvSpPr/>
            <p:nvPr/>
          </p:nvSpPr>
          <p:spPr>
            <a:xfrm>
              <a:off x="1593085" y="3464186"/>
              <a:ext cx="686050" cy="940966"/>
            </a:xfrm>
            <a:custGeom>
              <a:avLst/>
              <a:gdLst/>
              <a:ahLst/>
              <a:cxnLst/>
              <a:rect l="l" t="t" r="r" b="b"/>
              <a:pathLst>
                <a:path w="686050" h="940966" extrusionOk="0">
                  <a:moveTo>
                    <a:pt x="0" y="0"/>
                  </a:moveTo>
                  <a:lnTo>
                    <a:pt x="686050" y="0"/>
                  </a:lnTo>
                  <a:lnTo>
                    <a:pt x="686050" y="940966"/>
                  </a:lnTo>
                  <a:lnTo>
                    <a:pt x="0" y="940966"/>
                  </a:lnTo>
                  <a:lnTo>
                    <a:pt x="0" y="0"/>
                  </a:lnTo>
                  <a:close/>
                </a:path>
              </a:pathLst>
            </a:custGeom>
            <a:blipFill rotWithShape="1">
              <a:blip r:embed="rId31">
                <a:alphaModFix/>
              </a:blip>
              <a:stretch>
                <a:fillRect/>
              </a:stretch>
            </a:blipFill>
            <a:ln>
              <a:noFill/>
            </a:ln>
          </p:spPr>
          <p:txBody>
            <a:bodyPr/>
            <a:lstStyle/>
            <a:p>
              <a:endParaRPr lang="fr-CH"/>
            </a:p>
          </p:txBody>
        </p:sp>
        <p:sp>
          <p:nvSpPr>
            <p:cNvPr id="328" name="Google Shape;328;p23"/>
            <p:cNvSpPr/>
            <p:nvPr/>
          </p:nvSpPr>
          <p:spPr>
            <a:xfrm>
              <a:off x="9833550" y="3524236"/>
              <a:ext cx="820866" cy="820866"/>
            </a:xfrm>
            <a:custGeom>
              <a:avLst/>
              <a:gdLst/>
              <a:ahLst/>
              <a:cxnLst/>
              <a:rect l="l" t="t" r="r" b="b"/>
              <a:pathLst>
                <a:path w="820866" h="820866" extrusionOk="0">
                  <a:moveTo>
                    <a:pt x="0" y="0"/>
                  </a:moveTo>
                  <a:lnTo>
                    <a:pt x="820866" y="0"/>
                  </a:lnTo>
                  <a:lnTo>
                    <a:pt x="820866" y="820866"/>
                  </a:lnTo>
                  <a:lnTo>
                    <a:pt x="0" y="820866"/>
                  </a:lnTo>
                  <a:lnTo>
                    <a:pt x="0" y="0"/>
                  </a:lnTo>
                  <a:close/>
                </a:path>
              </a:pathLst>
            </a:custGeom>
            <a:blipFill rotWithShape="1">
              <a:blip r:embed="rId32">
                <a:alphaModFix/>
              </a:blip>
              <a:stretch>
                <a:fillRect/>
              </a:stretch>
            </a:blipFill>
            <a:ln>
              <a:noFill/>
            </a:ln>
          </p:spPr>
          <p:txBody>
            <a:bodyPr/>
            <a:lstStyle/>
            <a:p>
              <a:endParaRPr lang="fr-CH"/>
            </a:p>
          </p:txBody>
        </p:sp>
        <p:sp>
          <p:nvSpPr>
            <p:cNvPr id="329" name="Google Shape;329;p23"/>
            <p:cNvSpPr/>
            <p:nvPr/>
          </p:nvSpPr>
          <p:spPr>
            <a:xfrm>
              <a:off x="8489740" y="3524236"/>
              <a:ext cx="820866" cy="820866"/>
            </a:xfrm>
            <a:custGeom>
              <a:avLst/>
              <a:gdLst/>
              <a:ahLst/>
              <a:cxnLst/>
              <a:rect l="l" t="t" r="r" b="b"/>
              <a:pathLst>
                <a:path w="820866" h="820866" extrusionOk="0">
                  <a:moveTo>
                    <a:pt x="0" y="0"/>
                  </a:moveTo>
                  <a:lnTo>
                    <a:pt x="820866" y="0"/>
                  </a:lnTo>
                  <a:lnTo>
                    <a:pt x="820866" y="820866"/>
                  </a:lnTo>
                  <a:lnTo>
                    <a:pt x="0" y="820866"/>
                  </a:lnTo>
                  <a:lnTo>
                    <a:pt x="0" y="0"/>
                  </a:lnTo>
                  <a:close/>
                </a:path>
              </a:pathLst>
            </a:custGeom>
            <a:blipFill rotWithShape="1">
              <a:blip r:embed="rId33">
                <a:alphaModFix/>
              </a:blip>
              <a:stretch>
                <a:fillRect/>
              </a:stretch>
            </a:blipFill>
            <a:ln>
              <a:noFill/>
            </a:ln>
          </p:spPr>
          <p:txBody>
            <a:bodyPr/>
            <a:lstStyle/>
            <a:p>
              <a:endParaRPr lang="fr-CH"/>
            </a:p>
          </p:txBody>
        </p:sp>
        <p:sp>
          <p:nvSpPr>
            <p:cNvPr id="330" name="Google Shape;330;p23"/>
            <p:cNvSpPr/>
            <p:nvPr/>
          </p:nvSpPr>
          <p:spPr>
            <a:xfrm>
              <a:off x="6889" y="3411045"/>
              <a:ext cx="1063252" cy="949194"/>
            </a:xfrm>
            <a:custGeom>
              <a:avLst/>
              <a:gdLst/>
              <a:ahLst/>
              <a:cxnLst/>
              <a:rect l="l" t="t" r="r" b="b"/>
              <a:pathLst>
                <a:path w="1063252" h="949194" extrusionOk="0">
                  <a:moveTo>
                    <a:pt x="0" y="0"/>
                  </a:moveTo>
                  <a:lnTo>
                    <a:pt x="1063253" y="0"/>
                  </a:lnTo>
                  <a:lnTo>
                    <a:pt x="1063253" y="949194"/>
                  </a:lnTo>
                  <a:lnTo>
                    <a:pt x="0" y="949194"/>
                  </a:lnTo>
                  <a:lnTo>
                    <a:pt x="0" y="0"/>
                  </a:lnTo>
                  <a:close/>
                </a:path>
              </a:pathLst>
            </a:custGeom>
            <a:blipFill rotWithShape="1">
              <a:blip r:embed="rId34">
                <a:alphaModFix/>
              </a:blip>
              <a:stretch>
                <a:fillRect/>
              </a:stretch>
            </a:blipFill>
            <a:ln>
              <a:noFill/>
            </a:ln>
          </p:spPr>
          <p:txBody>
            <a:bodyPr/>
            <a:lstStyle/>
            <a:p>
              <a:endParaRPr lang="fr-CH"/>
            </a:p>
          </p:txBody>
        </p:sp>
        <p:sp>
          <p:nvSpPr>
            <p:cNvPr id="331" name="Google Shape;331;p23"/>
            <p:cNvSpPr/>
            <p:nvPr/>
          </p:nvSpPr>
          <p:spPr>
            <a:xfrm>
              <a:off x="9631713" y="5281882"/>
              <a:ext cx="812619" cy="929190"/>
            </a:xfrm>
            <a:custGeom>
              <a:avLst/>
              <a:gdLst/>
              <a:ahLst/>
              <a:cxnLst/>
              <a:rect l="l" t="t" r="r" b="b"/>
              <a:pathLst>
                <a:path w="812619" h="929190" extrusionOk="0">
                  <a:moveTo>
                    <a:pt x="0" y="0"/>
                  </a:moveTo>
                  <a:lnTo>
                    <a:pt x="812619" y="0"/>
                  </a:lnTo>
                  <a:lnTo>
                    <a:pt x="812619" y="929191"/>
                  </a:lnTo>
                  <a:lnTo>
                    <a:pt x="0" y="929191"/>
                  </a:lnTo>
                  <a:lnTo>
                    <a:pt x="0" y="0"/>
                  </a:lnTo>
                  <a:close/>
                </a:path>
              </a:pathLst>
            </a:custGeom>
            <a:blipFill rotWithShape="1">
              <a:blip r:embed="rId35">
                <a:alphaModFix/>
              </a:blip>
              <a:stretch>
                <a:fillRect/>
              </a:stretch>
            </a:blipFill>
            <a:ln>
              <a:noFill/>
            </a:ln>
          </p:spPr>
          <p:txBody>
            <a:bodyPr/>
            <a:lstStyle/>
            <a:p>
              <a:endParaRPr lang="fr-CH"/>
            </a:p>
          </p:txBody>
        </p:sp>
        <p:sp>
          <p:nvSpPr>
            <p:cNvPr id="332" name="Google Shape;332;p23"/>
            <p:cNvSpPr/>
            <p:nvPr/>
          </p:nvSpPr>
          <p:spPr>
            <a:xfrm>
              <a:off x="8023115" y="5404062"/>
              <a:ext cx="978331" cy="684832"/>
            </a:xfrm>
            <a:custGeom>
              <a:avLst/>
              <a:gdLst/>
              <a:ahLst/>
              <a:cxnLst/>
              <a:rect l="l" t="t" r="r" b="b"/>
              <a:pathLst>
                <a:path w="978331" h="684832" extrusionOk="0">
                  <a:moveTo>
                    <a:pt x="0" y="0"/>
                  </a:moveTo>
                  <a:lnTo>
                    <a:pt x="978331" y="0"/>
                  </a:lnTo>
                  <a:lnTo>
                    <a:pt x="978331" y="684832"/>
                  </a:lnTo>
                  <a:lnTo>
                    <a:pt x="0" y="684832"/>
                  </a:lnTo>
                  <a:lnTo>
                    <a:pt x="0" y="0"/>
                  </a:lnTo>
                  <a:close/>
                </a:path>
              </a:pathLst>
            </a:custGeom>
            <a:blipFill rotWithShape="1">
              <a:blip r:embed="rId36">
                <a:alphaModFix/>
              </a:blip>
              <a:stretch>
                <a:fillRect/>
              </a:stretch>
            </a:blipFill>
            <a:ln>
              <a:noFill/>
            </a:ln>
          </p:spPr>
          <p:txBody>
            <a:bodyPr/>
            <a:lstStyle/>
            <a:p>
              <a:endParaRPr lang="fr-CH"/>
            </a:p>
          </p:txBody>
        </p:sp>
        <p:sp>
          <p:nvSpPr>
            <p:cNvPr id="333" name="Google Shape;333;p23"/>
            <p:cNvSpPr/>
            <p:nvPr/>
          </p:nvSpPr>
          <p:spPr>
            <a:xfrm>
              <a:off x="6547243" y="5404062"/>
              <a:ext cx="837017" cy="684832"/>
            </a:xfrm>
            <a:custGeom>
              <a:avLst/>
              <a:gdLst/>
              <a:ahLst/>
              <a:cxnLst/>
              <a:rect l="l" t="t" r="r" b="b"/>
              <a:pathLst>
                <a:path w="837017" h="684832" extrusionOk="0">
                  <a:moveTo>
                    <a:pt x="0" y="0"/>
                  </a:moveTo>
                  <a:lnTo>
                    <a:pt x="837016" y="0"/>
                  </a:lnTo>
                  <a:lnTo>
                    <a:pt x="837016" y="684832"/>
                  </a:lnTo>
                  <a:lnTo>
                    <a:pt x="0" y="684832"/>
                  </a:lnTo>
                  <a:lnTo>
                    <a:pt x="0" y="0"/>
                  </a:lnTo>
                  <a:close/>
                </a:path>
              </a:pathLst>
            </a:custGeom>
            <a:blipFill rotWithShape="1">
              <a:blip r:embed="rId37">
                <a:alphaModFix/>
              </a:blip>
              <a:stretch>
                <a:fillRect/>
              </a:stretch>
            </a:blipFill>
            <a:ln>
              <a:noFill/>
            </a:ln>
          </p:spPr>
          <p:txBody>
            <a:bodyPr/>
            <a:lstStyle/>
            <a:p>
              <a:endParaRPr lang="fr-CH"/>
            </a:p>
          </p:txBody>
        </p:sp>
        <p:sp>
          <p:nvSpPr>
            <p:cNvPr id="334" name="Google Shape;334;p23"/>
            <p:cNvSpPr/>
            <p:nvPr/>
          </p:nvSpPr>
          <p:spPr>
            <a:xfrm>
              <a:off x="4133904" y="5281882"/>
              <a:ext cx="467974" cy="929190"/>
            </a:xfrm>
            <a:custGeom>
              <a:avLst/>
              <a:gdLst/>
              <a:ahLst/>
              <a:cxnLst/>
              <a:rect l="l" t="t" r="r" b="b"/>
              <a:pathLst>
                <a:path w="467974" h="929190" extrusionOk="0">
                  <a:moveTo>
                    <a:pt x="0" y="0"/>
                  </a:moveTo>
                  <a:lnTo>
                    <a:pt x="467974" y="0"/>
                  </a:lnTo>
                  <a:lnTo>
                    <a:pt x="467974" y="929191"/>
                  </a:lnTo>
                  <a:lnTo>
                    <a:pt x="0" y="929191"/>
                  </a:lnTo>
                  <a:lnTo>
                    <a:pt x="0" y="0"/>
                  </a:lnTo>
                  <a:close/>
                </a:path>
              </a:pathLst>
            </a:custGeom>
            <a:blipFill rotWithShape="1">
              <a:blip r:embed="rId38">
                <a:alphaModFix/>
              </a:blip>
              <a:stretch>
                <a:fillRect/>
              </a:stretch>
            </a:blipFill>
            <a:ln>
              <a:noFill/>
            </a:ln>
          </p:spPr>
          <p:txBody>
            <a:bodyPr/>
            <a:lstStyle/>
            <a:p>
              <a:endParaRPr lang="fr-CH"/>
            </a:p>
          </p:txBody>
        </p:sp>
        <p:sp>
          <p:nvSpPr>
            <p:cNvPr id="335" name="Google Shape;335;p23"/>
            <p:cNvSpPr/>
            <p:nvPr/>
          </p:nvSpPr>
          <p:spPr>
            <a:xfrm>
              <a:off x="5232144" y="5404062"/>
              <a:ext cx="684832" cy="684832"/>
            </a:xfrm>
            <a:custGeom>
              <a:avLst/>
              <a:gdLst/>
              <a:ahLst/>
              <a:cxnLst/>
              <a:rect l="l" t="t" r="r" b="b"/>
              <a:pathLst>
                <a:path w="684832" h="684832" extrusionOk="0">
                  <a:moveTo>
                    <a:pt x="0" y="0"/>
                  </a:moveTo>
                  <a:lnTo>
                    <a:pt x="684832" y="0"/>
                  </a:lnTo>
                  <a:lnTo>
                    <a:pt x="684832" y="684832"/>
                  </a:lnTo>
                  <a:lnTo>
                    <a:pt x="0" y="684832"/>
                  </a:lnTo>
                  <a:lnTo>
                    <a:pt x="0" y="0"/>
                  </a:lnTo>
                  <a:close/>
                </a:path>
              </a:pathLst>
            </a:custGeom>
            <a:blipFill rotWithShape="1">
              <a:blip r:embed="rId39">
                <a:alphaModFix/>
              </a:blip>
              <a:stretch>
                <a:fillRect/>
              </a:stretch>
            </a:blipFill>
            <a:ln>
              <a:noFill/>
            </a:ln>
          </p:spPr>
          <p:txBody>
            <a:bodyPr/>
            <a:lstStyle/>
            <a:p>
              <a:endParaRPr lang="fr-CH"/>
            </a:p>
          </p:txBody>
        </p:sp>
        <p:sp>
          <p:nvSpPr>
            <p:cNvPr id="336" name="Google Shape;336;p23"/>
            <p:cNvSpPr/>
            <p:nvPr/>
          </p:nvSpPr>
          <p:spPr>
            <a:xfrm>
              <a:off x="0" y="5198418"/>
              <a:ext cx="589911" cy="1096119"/>
            </a:xfrm>
            <a:custGeom>
              <a:avLst/>
              <a:gdLst/>
              <a:ahLst/>
              <a:cxnLst/>
              <a:rect l="l" t="t" r="r" b="b"/>
              <a:pathLst>
                <a:path w="589911" h="1096119" extrusionOk="0">
                  <a:moveTo>
                    <a:pt x="0" y="0"/>
                  </a:moveTo>
                  <a:lnTo>
                    <a:pt x="589911" y="0"/>
                  </a:lnTo>
                  <a:lnTo>
                    <a:pt x="589911" y="1096119"/>
                  </a:lnTo>
                  <a:lnTo>
                    <a:pt x="0" y="1096119"/>
                  </a:lnTo>
                  <a:lnTo>
                    <a:pt x="0" y="0"/>
                  </a:lnTo>
                  <a:close/>
                </a:path>
              </a:pathLst>
            </a:custGeom>
            <a:blipFill rotWithShape="1">
              <a:blip r:embed="rId40">
                <a:alphaModFix/>
              </a:blip>
              <a:stretch>
                <a:fillRect/>
              </a:stretch>
            </a:blipFill>
            <a:ln>
              <a:noFill/>
            </a:ln>
          </p:spPr>
          <p:txBody>
            <a:bodyPr/>
            <a:lstStyle/>
            <a:p>
              <a:endParaRPr lang="fr-CH"/>
            </a:p>
          </p:txBody>
        </p:sp>
        <p:sp>
          <p:nvSpPr>
            <p:cNvPr id="337" name="Google Shape;337;p23"/>
            <p:cNvSpPr/>
            <p:nvPr/>
          </p:nvSpPr>
          <p:spPr>
            <a:xfrm>
              <a:off x="1221895" y="5198418"/>
              <a:ext cx="848994" cy="1096119"/>
            </a:xfrm>
            <a:custGeom>
              <a:avLst/>
              <a:gdLst/>
              <a:ahLst/>
              <a:cxnLst/>
              <a:rect l="l" t="t" r="r" b="b"/>
              <a:pathLst>
                <a:path w="848994" h="1096119" extrusionOk="0">
                  <a:moveTo>
                    <a:pt x="0" y="0"/>
                  </a:moveTo>
                  <a:lnTo>
                    <a:pt x="848994" y="0"/>
                  </a:lnTo>
                  <a:lnTo>
                    <a:pt x="848994" y="1096119"/>
                  </a:lnTo>
                  <a:lnTo>
                    <a:pt x="0" y="1096119"/>
                  </a:lnTo>
                  <a:lnTo>
                    <a:pt x="0" y="0"/>
                  </a:lnTo>
                  <a:close/>
                </a:path>
              </a:pathLst>
            </a:custGeom>
            <a:blipFill rotWithShape="1">
              <a:blip r:embed="rId41">
                <a:alphaModFix/>
              </a:blip>
              <a:stretch>
                <a:fillRect/>
              </a:stretch>
            </a:blipFill>
            <a:ln>
              <a:noFill/>
            </a:ln>
          </p:spPr>
          <p:txBody>
            <a:bodyPr/>
            <a:lstStyle/>
            <a:p>
              <a:endParaRPr lang="fr-CH"/>
            </a:p>
          </p:txBody>
        </p:sp>
        <p:sp>
          <p:nvSpPr>
            <p:cNvPr id="338" name="Google Shape;338;p23"/>
            <p:cNvSpPr/>
            <p:nvPr/>
          </p:nvSpPr>
          <p:spPr>
            <a:xfrm>
              <a:off x="2701155" y="5281882"/>
              <a:ext cx="802483" cy="929190"/>
            </a:xfrm>
            <a:custGeom>
              <a:avLst/>
              <a:gdLst/>
              <a:ahLst/>
              <a:cxnLst/>
              <a:rect l="l" t="t" r="r" b="b"/>
              <a:pathLst>
                <a:path w="802483" h="929190" extrusionOk="0">
                  <a:moveTo>
                    <a:pt x="0" y="0"/>
                  </a:moveTo>
                  <a:lnTo>
                    <a:pt x="802483" y="0"/>
                  </a:lnTo>
                  <a:lnTo>
                    <a:pt x="802483" y="929191"/>
                  </a:lnTo>
                  <a:lnTo>
                    <a:pt x="0" y="929191"/>
                  </a:lnTo>
                  <a:lnTo>
                    <a:pt x="0" y="0"/>
                  </a:lnTo>
                  <a:close/>
                </a:path>
              </a:pathLst>
            </a:custGeom>
            <a:blipFill rotWithShape="1">
              <a:blip r:embed="rId42">
                <a:alphaModFix/>
              </a:blip>
              <a:stretch>
                <a:fillRect/>
              </a:stretch>
            </a:blipFill>
            <a:ln>
              <a:noFill/>
            </a:ln>
          </p:spPr>
          <p:txBody>
            <a:bodyPr/>
            <a:lstStyle/>
            <a:p>
              <a:endParaRPr lang="fr-CH"/>
            </a:p>
          </p:txBody>
        </p:sp>
      </p:grpSp>
      <p:sp>
        <p:nvSpPr>
          <p:cNvPr id="339" name="Google Shape;339;p23"/>
          <p:cNvSpPr txBox="1"/>
          <p:nvPr/>
        </p:nvSpPr>
        <p:spPr>
          <a:xfrm>
            <a:off x="1175455" y="5505132"/>
            <a:ext cx="4440966" cy="519099"/>
          </a:xfrm>
          <a:prstGeom prst="rect">
            <a:avLst/>
          </a:prstGeom>
          <a:noFill/>
          <a:ln>
            <a:noFill/>
          </a:ln>
        </p:spPr>
        <p:txBody>
          <a:bodyPr spcFirstLastPara="1" wrap="square" lIns="0" tIns="0" rIns="0" bIns="0" anchor="t" anchorCtr="0">
            <a:spAutoFit/>
          </a:bodyPr>
          <a:lstStyle/>
          <a:p>
            <a:pPr marL="0" marR="0" lvl="0" indent="0" algn="ctr" rtl="0">
              <a:lnSpc>
                <a:spcPct val="102987"/>
              </a:lnSpc>
              <a:spcBef>
                <a:spcPts val="0"/>
              </a:spcBef>
              <a:spcAft>
                <a:spcPts val="0"/>
              </a:spcAft>
              <a:buNone/>
            </a:pPr>
            <a:r>
              <a:rPr lang="en-US" sz="3749" b="0" i="0" u="none" strike="noStrike" cap="none">
                <a:solidFill>
                  <a:srgbClr val="29231E"/>
                </a:solidFill>
                <a:latin typeface="Courier Prime"/>
                <a:ea typeface="Courier Prime"/>
                <a:cs typeface="Courier Prime"/>
                <a:sym typeface="Courier Prime"/>
              </a:rPr>
              <a:t>COURIER PRIME</a:t>
            </a:r>
            <a:endParaRPr/>
          </a:p>
        </p:txBody>
      </p:sp>
    </p:spTree>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24"/>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345" name="Google Shape;345;p24"/>
          <p:cNvGrpSpPr/>
          <p:nvPr/>
        </p:nvGrpSpPr>
        <p:grpSpPr>
          <a:xfrm>
            <a:off x="5995272" y="2401409"/>
            <a:ext cx="6297456" cy="2611613"/>
            <a:chOff x="0" y="-28575"/>
            <a:chExt cx="1658589" cy="687832"/>
          </a:xfrm>
        </p:grpSpPr>
        <p:sp>
          <p:nvSpPr>
            <p:cNvPr id="346" name="Google Shape;346;p24"/>
            <p:cNvSpPr/>
            <p:nvPr/>
          </p:nvSpPr>
          <p:spPr>
            <a:xfrm>
              <a:off x="0" y="0"/>
              <a:ext cx="1658589" cy="659257"/>
            </a:xfrm>
            <a:custGeom>
              <a:avLst/>
              <a:gdLst/>
              <a:ahLst/>
              <a:cxnLst/>
              <a:rect l="l" t="t" r="r" b="b"/>
              <a:pathLst>
                <a:path w="1658589" h="659257" extrusionOk="0">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w="38100" cap="rnd" cmpd="sng">
              <a:solidFill>
                <a:srgbClr val="2923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txBox="1"/>
            <p:nvPr/>
          </p:nvSpPr>
          <p:spPr>
            <a:xfrm>
              <a:off x="0" y="-28575"/>
              <a:ext cx="1658589" cy="687832"/>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4"/>
          <p:cNvGrpSpPr/>
          <p:nvPr/>
        </p:nvGrpSpPr>
        <p:grpSpPr>
          <a:xfrm>
            <a:off x="5995272" y="5476026"/>
            <a:ext cx="6297456" cy="2611613"/>
            <a:chOff x="0" y="-28575"/>
            <a:chExt cx="1658589" cy="687832"/>
          </a:xfrm>
        </p:grpSpPr>
        <p:sp>
          <p:nvSpPr>
            <p:cNvPr id="349" name="Google Shape;349;p24"/>
            <p:cNvSpPr/>
            <p:nvPr/>
          </p:nvSpPr>
          <p:spPr>
            <a:xfrm>
              <a:off x="0" y="0"/>
              <a:ext cx="1658589" cy="659257"/>
            </a:xfrm>
            <a:custGeom>
              <a:avLst/>
              <a:gdLst/>
              <a:ahLst/>
              <a:cxnLst/>
              <a:rect l="l" t="t" r="r" b="b"/>
              <a:pathLst>
                <a:path w="1658589" h="659257" extrusionOk="0">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w="38100" cap="rnd" cmpd="sng">
              <a:solidFill>
                <a:srgbClr val="2923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txBox="1"/>
            <p:nvPr/>
          </p:nvSpPr>
          <p:spPr>
            <a:xfrm>
              <a:off x="0" y="-28575"/>
              <a:ext cx="1658589" cy="687832"/>
            </a:xfrm>
            <a:prstGeom prst="rect">
              <a:avLst/>
            </a:prstGeom>
            <a:noFill/>
            <a:ln>
              <a:noFill/>
            </a:ln>
          </p:spPr>
          <p:txBody>
            <a:bodyPr spcFirstLastPara="1" wrap="square" lIns="50800" tIns="50800" rIns="50800" bIns="50800" anchor="ctr" anchorCtr="0">
              <a:noAutofit/>
            </a:bodyPr>
            <a:lstStyle/>
            <a:p>
              <a:pPr marL="0" marR="0" lvl="0" indent="0" algn="ctr" rtl="0">
                <a:lnSpc>
                  <a:spcPct val="136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1" name="Google Shape;351;p24"/>
          <p:cNvSpPr txBox="1"/>
          <p:nvPr/>
        </p:nvSpPr>
        <p:spPr>
          <a:xfrm>
            <a:off x="3377480" y="1642941"/>
            <a:ext cx="11533039" cy="327787"/>
          </a:xfrm>
          <a:prstGeom prst="rect">
            <a:avLst/>
          </a:prstGeom>
          <a:noFill/>
          <a:ln>
            <a:noFill/>
          </a:ln>
        </p:spPr>
        <p:txBody>
          <a:bodyPr spcFirstLastPara="1" wrap="square" lIns="0" tIns="0" rIns="0" bIns="0" anchor="t" anchorCtr="0">
            <a:spAutoFit/>
          </a:bodyPr>
          <a:lstStyle/>
          <a:p>
            <a:pPr marL="0" marR="0" lvl="1" indent="0" algn="ctr" rtl="0">
              <a:lnSpc>
                <a:spcPct val="122010"/>
              </a:lnSpc>
              <a:spcBef>
                <a:spcPts val="0"/>
              </a:spcBef>
              <a:spcAft>
                <a:spcPts val="0"/>
              </a:spcAft>
              <a:buNone/>
            </a:pPr>
            <a:r>
              <a:rPr lang="en-US" sz="2199" b="0" i="0" u="none" strike="noStrike" cap="none">
                <a:solidFill>
                  <a:srgbClr val="29231E"/>
                </a:solidFill>
                <a:latin typeface="Alatsi"/>
                <a:ea typeface="Alatsi"/>
                <a:cs typeface="Alatsi"/>
                <a:sym typeface="Alatsi"/>
              </a:rPr>
              <a:t>This presentation template is free for everyone to use thanks to the following:</a:t>
            </a:r>
            <a:endParaRPr/>
          </a:p>
        </p:txBody>
      </p:sp>
      <p:sp>
        <p:nvSpPr>
          <p:cNvPr id="352" name="Google Shape;352;p24"/>
          <p:cNvSpPr txBox="1"/>
          <p:nvPr/>
        </p:nvSpPr>
        <p:spPr>
          <a:xfrm>
            <a:off x="7108732" y="8827262"/>
            <a:ext cx="4070535" cy="440563"/>
          </a:xfrm>
          <a:prstGeom prst="rect">
            <a:avLst/>
          </a:prstGeom>
          <a:noFill/>
          <a:ln>
            <a:noFill/>
          </a:ln>
        </p:spPr>
        <p:txBody>
          <a:bodyPr spcFirstLastPara="1" wrap="square" lIns="0" tIns="0" rIns="0" bIns="0" anchor="t" anchorCtr="0">
            <a:spAutoFit/>
          </a:bodyPr>
          <a:lstStyle/>
          <a:p>
            <a:pPr marL="0" marR="0" lvl="1" indent="0" algn="ctr" rtl="0">
              <a:lnSpc>
                <a:spcPct val="122007"/>
              </a:lnSpc>
              <a:spcBef>
                <a:spcPts val="0"/>
              </a:spcBef>
              <a:spcAft>
                <a:spcPts val="0"/>
              </a:spcAft>
              <a:buNone/>
            </a:pPr>
            <a:r>
              <a:rPr lang="en-US" sz="2799" b="0" i="1" u="none" strike="noStrike" cap="none">
                <a:solidFill>
                  <a:srgbClr val="29231E"/>
                </a:solidFill>
                <a:latin typeface="Alatsi"/>
                <a:ea typeface="Alatsi"/>
                <a:cs typeface="Alatsi"/>
                <a:sym typeface="Alatsi"/>
              </a:rPr>
              <a:t>Happy designing!</a:t>
            </a:r>
            <a:endParaRPr/>
          </a:p>
        </p:txBody>
      </p:sp>
      <p:sp>
        <p:nvSpPr>
          <p:cNvPr id="353" name="Google Shape;353;p24"/>
          <p:cNvSpPr txBox="1"/>
          <p:nvPr/>
        </p:nvSpPr>
        <p:spPr>
          <a:xfrm>
            <a:off x="4210005" y="4348265"/>
            <a:ext cx="9867990" cy="309245"/>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29231E"/>
                </a:solidFill>
                <a:latin typeface="Alatsi"/>
                <a:ea typeface="Alatsi"/>
                <a:cs typeface="Alatsi"/>
                <a:sym typeface="Alatsi"/>
              </a:rPr>
              <a:t>for the presentation template</a:t>
            </a:r>
            <a:endParaRPr/>
          </a:p>
        </p:txBody>
      </p:sp>
      <p:sp>
        <p:nvSpPr>
          <p:cNvPr id="354" name="Google Shape;354;p24"/>
          <p:cNvSpPr txBox="1"/>
          <p:nvPr/>
        </p:nvSpPr>
        <p:spPr>
          <a:xfrm>
            <a:off x="4210005" y="7052773"/>
            <a:ext cx="9867990" cy="309245"/>
          </a:xfrm>
          <a:prstGeom prst="rect">
            <a:avLst/>
          </a:prstGeom>
          <a:noFill/>
          <a:ln>
            <a:noFill/>
          </a:ln>
        </p:spPr>
        <p:txBody>
          <a:bodyPr spcFirstLastPara="1" wrap="square" lIns="0" tIns="0" rIns="0" bIns="0" anchor="t" anchorCtr="0">
            <a:spAutoFit/>
          </a:bodyPr>
          <a:lstStyle/>
          <a:p>
            <a:pPr marL="0" marR="0" lvl="1" indent="0" algn="ctr" rtl="0">
              <a:lnSpc>
                <a:spcPct val="122000"/>
              </a:lnSpc>
              <a:spcBef>
                <a:spcPts val="0"/>
              </a:spcBef>
              <a:spcAft>
                <a:spcPts val="0"/>
              </a:spcAft>
              <a:buNone/>
            </a:pPr>
            <a:r>
              <a:rPr lang="en-US" sz="2000" b="0" i="0" u="none" strike="noStrike" cap="none">
                <a:solidFill>
                  <a:srgbClr val="29231E"/>
                </a:solidFill>
                <a:latin typeface="Alatsi"/>
                <a:ea typeface="Alatsi"/>
                <a:cs typeface="Alatsi"/>
                <a:sym typeface="Alatsi"/>
              </a:rPr>
              <a:t>for the photos</a:t>
            </a:r>
            <a:endParaRPr/>
          </a:p>
        </p:txBody>
      </p:sp>
      <p:sp>
        <p:nvSpPr>
          <p:cNvPr id="355" name="Google Shape;355;p24"/>
          <p:cNvSpPr txBox="1"/>
          <p:nvPr/>
        </p:nvSpPr>
        <p:spPr>
          <a:xfrm>
            <a:off x="5469973" y="759849"/>
            <a:ext cx="7348055" cy="8578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399" b="0" i="0" u="none" strike="noStrike" cap="none">
                <a:solidFill>
                  <a:srgbClr val="29231E"/>
                </a:solidFill>
                <a:latin typeface="Alatsi"/>
                <a:ea typeface="Alatsi"/>
                <a:cs typeface="Alatsi"/>
                <a:sym typeface="Alatsi"/>
              </a:rPr>
              <a:t>Credits</a:t>
            </a:r>
            <a:endParaRPr/>
          </a:p>
        </p:txBody>
      </p:sp>
      <p:sp>
        <p:nvSpPr>
          <p:cNvPr id="356" name="Google Shape;356;p24"/>
          <p:cNvSpPr txBox="1"/>
          <p:nvPr/>
        </p:nvSpPr>
        <p:spPr>
          <a:xfrm>
            <a:off x="6110027" y="6329831"/>
            <a:ext cx="6067945" cy="61499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712" b="0" i="0" u="none" strike="noStrike" cap="none">
                <a:solidFill>
                  <a:srgbClr val="29231E"/>
                </a:solidFill>
                <a:latin typeface="Alatsi"/>
                <a:ea typeface="Alatsi"/>
                <a:cs typeface="Alatsi"/>
                <a:sym typeface="Alatsi"/>
              </a:rPr>
              <a:t>Pexels, Pixabay</a:t>
            </a:r>
            <a:endParaRPr/>
          </a:p>
        </p:txBody>
      </p:sp>
      <p:pic>
        <p:nvPicPr>
          <p:cNvPr id="357" name="Google Shape;357;p24"/>
          <p:cNvPicPr preferRelativeResize="0"/>
          <p:nvPr/>
        </p:nvPicPr>
        <p:blipFill>
          <a:blip r:embed="rId4">
            <a:alphaModFix/>
          </a:blip>
          <a:stretch>
            <a:fillRect/>
          </a:stretch>
        </p:blipFill>
        <p:spPr>
          <a:xfrm>
            <a:off x="6731775" y="2914808"/>
            <a:ext cx="4774145" cy="1206100"/>
          </a:xfrm>
          <a:prstGeom prst="rect">
            <a:avLst/>
          </a:prstGeom>
          <a:noFill/>
          <a:ln>
            <a:noFill/>
          </a:ln>
        </p:spPr>
      </p:pic>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9"/>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p:cNvGrpSpPr/>
          <p:nvPr/>
        </p:nvGrpSpPr>
        <p:grpSpPr>
          <a:xfrm>
            <a:off x="2277056" y="3600450"/>
            <a:ext cx="13733888" cy="3086100"/>
            <a:chOff x="0" y="0"/>
            <a:chExt cx="3617156" cy="812800"/>
          </a:xfrm>
        </p:grpSpPr>
        <p:sp>
          <p:nvSpPr>
            <p:cNvPr id="62" name="Google Shape;62;p9"/>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fr-CH"/>
            </a:p>
          </p:txBody>
        </p:sp>
        <p:sp>
          <p:nvSpPr>
            <p:cNvPr id="63" name="Google Shape;63;p9"/>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p:cNvSpPr txBox="1"/>
          <p:nvPr/>
        </p:nvSpPr>
        <p:spPr>
          <a:xfrm>
            <a:off x="2707926" y="4362450"/>
            <a:ext cx="9130427" cy="1477328"/>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8000" b="0" i="0" u="none" strike="noStrike" cap="none" dirty="0" err="1">
                <a:solidFill>
                  <a:srgbClr val="29231E"/>
                </a:solidFill>
                <a:latin typeface="Alatsi"/>
                <a:ea typeface="Alatsi"/>
                <a:cs typeface="Alatsi"/>
                <a:sym typeface="Alatsi"/>
              </a:rPr>
              <a:t>Contexte</a:t>
            </a:r>
            <a:r>
              <a:rPr lang="en-US" sz="8000" b="0" i="0" u="none" strike="noStrike" cap="none" dirty="0">
                <a:solidFill>
                  <a:srgbClr val="29231E"/>
                </a:solidFill>
                <a:latin typeface="Alatsi"/>
                <a:ea typeface="Alatsi"/>
                <a:cs typeface="Alatsi"/>
                <a:sym typeface="Alatsi"/>
              </a:rPr>
              <a:t> du </a:t>
            </a:r>
            <a:r>
              <a:rPr lang="en-US" sz="8000" b="0" i="0" u="none" strike="noStrike" cap="none" dirty="0" err="1">
                <a:solidFill>
                  <a:srgbClr val="29231E"/>
                </a:solidFill>
                <a:latin typeface="Alatsi"/>
                <a:ea typeface="Alatsi"/>
                <a:cs typeface="Alatsi"/>
                <a:sym typeface="Alatsi"/>
              </a:rPr>
              <a:t>projet</a:t>
            </a:r>
            <a:endParaRPr sz="8000" dirty="0"/>
          </a:p>
        </p:txBody>
      </p:sp>
      <p:cxnSp>
        <p:nvCxnSpPr>
          <p:cNvPr id="67" name="Google Shape;67;p9"/>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a:solidFill>
                  <a:srgbClr val="29231E"/>
                </a:solidFill>
                <a:latin typeface="Courier Prime"/>
                <a:ea typeface="Courier Prime"/>
                <a:cs typeface="Courier Prime"/>
                <a:sym typeface="Courier Prime"/>
              </a:rPr>
              <a:t>001</a:t>
            </a:r>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F791CF0-3B76-16D4-03B2-EDA350173E0A}"/>
            </a:ext>
          </a:extLst>
        </p:cNvPr>
        <p:cNvGrpSpPr/>
        <p:nvPr/>
      </p:nvGrpSpPr>
      <p:grpSpPr>
        <a:xfrm>
          <a:off x="0" y="0"/>
          <a:ext cx="0" cy="0"/>
          <a:chOff x="0" y="0"/>
          <a:chExt cx="0" cy="0"/>
        </a:xfrm>
      </p:grpSpPr>
      <p:pic>
        <p:nvPicPr>
          <p:cNvPr id="60" name="Google Shape;60;p9">
            <a:extLst>
              <a:ext uri="{FF2B5EF4-FFF2-40B4-BE49-F238E27FC236}">
                <a16:creationId xmlns:a16="http://schemas.microsoft.com/office/drawing/2014/main" id="{74BC3CF4-3D39-0830-4702-B8FC4519C6C6}"/>
              </a:ext>
            </a:extLst>
          </p:cNvPr>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a:extLst>
              <a:ext uri="{FF2B5EF4-FFF2-40B4-BE49-F238E27FC236}">
                <a16:creationId xmlns:a16="http://schemas.microsoft.com/office/drawing/2014/main" id="{A0BE54E5-413C-9422-9663-652C84C5F8DA}"/>
              </a:ext>
            </a:extLst>
          </p:cNvPr>
          <p:cNvGrpSpPr/>
          <p:nvPr/>
        </p:nvGrpSpPr>
        <p:grpSpPr>
          <a:xfrm>
            <a:off x="2277056" y="3600450"/>
            <a:ext cx="13733888" cy="3086100"/>
            <a:chOff x="0" y="0"/>
            <a:chExt cx="3617156" cy="812800"/>
          </a:xfrm>
        </p:grpSpPr>
        <p:sp>
          <p:nvSpPr>
            <p:cNvPr id="62" name="Google Shape;62;p9">
              <a:extLst>
                <a:ext uri="{FF2B5EF4-FFF2-40B4-BE49-F238E27FC236}">
                  <a16:creationId xmlns:a16="http://schemas.microsoft.com/office/drawing/2014/main" id="{A24E9304-7631-D028-3D1A-64C8BDE6E1F0}"/>
                </a:ext>
              </a:extLst>
            </p:cNvPr>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fr-CH"/>
            </a:p>
          </p:txBody>
        </p:sp>
        <p:sp>
          <p:nvSpPr>
            <p:cNvPr id="63" name="Google Shape;63;p9">
              <a:extLst>
                <a:ext uri="{FF2B5EF4-FFF2-40B4-BE49-F238E27FC236}">
                  <a16:creationId xmlns:a16="http://schemas.microsoft.com/office/drawing/2014/main" id="{6B9619EA-15C7-6144-85E4-A773D344EB21}"/>
                </a:ext>
              </a:extLst>
            </p:cNvPr>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a:extLst>
              <a:ext uri="{FF2B5EF4-FFF2-40B4-BE49-F238E27FC236}">
                <a16:creationId xmlns:a16="http://schemas.microsoft.com/office/drawing/2014/main" id="{03D7545F-6D2F-49F7-7227-C4FE63D2EB37}"/>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a:extLst>
              <a:ext uri="{FF2B5EF4-FFF2-40B4-BE49-F238E27FC236}">
                <a16:creationId xmlns:a16="http://schemas.microsoft.com/office/drawing/2014/main" id="{49316844-9248-BED0-4AA3-3C08C5D808BB}"/>
              </a:ext>
            </a:extLst>
          </p:cNvPr>
          <p:cNvSpPr txBox="1"/>
          <p:nvPr/>
        </p:nvSpPr>
        <p:spPr>
          <a:xfrm>
            <a:off x="2707926" y="4362450"/>
            <a:ext cx="9130427" cy="1329595"/>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200" b="0" i="0" u="none" strike="noStrike" cap="none" dirty="0">
                <a:solidFill>
                  <a:srgbClr val="29231E"/>
                </a:solidFill>
                <a:latin typeface="Alatsi"/>
                <a:ea typeface="Alatsi"/>
                <a:cs typeface="Alatsi"/>
                <a:sym typeface="Alatsi"/>
              </a:rPr>
              <a:t>Architecture du </a:t>
            </a:r>
            <a:r>
              <a:rPr lang="en-US" sz="7200" b="0" i="0" u="none" strike="noStrike" cap="none" dirty="0" err="1">
                <a:solidFill>
                  <a:srgbClr val="29231E"/>
                </a:solidFill>
                <a:latin typeface="Alatsi"/>
                <a:ea typeface="Alatsi"/>
                <a:cs typeface="Alatsi"/>
                <a:sym typeface="Alatsi"/>
              </a:rPr>
              <a:t>projet</a:t>
            </a:r>
            <a:endParaRPr sz="7200" dirty="0"/>
          </a:p>
        </p:txBody>
      </p:sp>
      <p:cxnSp>
        <p:nvCxnSpPr>
          <p:cNvPr id="67" name="Google Shape;67;p9">
            <a:extLst>
              <a:ext uri="{FF2B5EF4-FFF2-40B4-BE49-F238E27FC236}">
                <a16:creationId xmlns:a16="http://schemas.microsoft.com/office/drawing/2014/main" id="{DC298A2D-3268-AD7E-DB5B-ED35806A524D}"/>
              </a:ext>
            </a:extLst>
          </p:cNvPr>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a:extLst>
              <a:ext uri="{FF2B5EF4-FFF2-40B4-BE49-F238E27FC236}">
                <a16:creationId xmlns:a16="http://schemas.microsoft.com/office/drawing/2014/main" id="{31AFA5B6-60D2-38C6-6534-2E04FC616085}"/>
              </a:ext>
            </a:extLst>
          </p:cNvPr>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002</a:t>
            </a:r>
            <a:endParaRPr dirty="0"/>
          </a:p>
        </p:txBody>
      </p:sp>
    </p:spTree>
    <p:extLst>
      <p:ext uri="{BB962C8B-B14F-4D97-AF65-F5344CB8AC3E}">
        <p14:creationId xmlns:p14="http://schemas.microsoft.com/office/powerpoint/2010/main" val="1634176887"/>
      </p:ext>
    </p:extLst>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0B65A27-FD31-3085-FDC9-B00207BF9384}"/>
            </a:ext>
          </a:extLst>
        </p:cNvPr>
        <p:cNvGrpSpPr/>
        <p:nvPr/>
      </p:nvGrpSpPr>
      <p:grpSpPr>
        <a:xfrm>
          <a:off x="0" y="0"/>
          <a:ext cx="0" cy="0"/>
          <a:chOff x="0" y="0"/>
          <a:chExt cx="0" cy="0"/>
        </a:xfrm>
      </p:grpSpPr>
      <p:pic>
        <p:nvPicPr>
          <p:cNvPr id="60" name="Google Shape;60;p9">
            <a:extLst>
              <a:ext uri="{FF2B5EF4-FFF2-40B4-BE49-F238E27FC236}">
                <a16:creationId xmlns:a16="http://schemas.microsoft.com/office/drawing/2014/main" id="{02B558AB-0618-1428-97CD-154BF2E109E3}"/>
              </a:ext>
            </a:extLst>
          </p:cNvPr>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a:extLst>
              <a:ext uri="{FF2B5EF4-FFF2-40B4-BE49-F238E27FC236}">
                <a16:creationId xmlns:a16="http://schemas.microsoft.com/office/drawing/2014/main" id="{FB3E6885-5241-4EA1-2FC9-2781BC0D7FDB}"/>
              </a:ext>
            </a:extLst>
          </p:cNvPr>
          <p:cNvGrpSpPr/>
          <p:nvPr/>
        </p:nvGrpSpPr>
        <p:grpSpPr>
          <a:xfrm>
            <a:off x="2277056" y="3600450"/>
            <a:ext cx="13733888" cy="3086100"/>
            <a:chOff x="0" y="0"/>
            <a:chExt cx="3617156" cy="812800"/>
          </a:xfrm>
        </p:grpSpPr>
        <p:sp>
          <p:nvSpPr>
            <p:cNvPr id="62" name="Google Shape;62;p9">
              <a:extLst>
                <a:ext uri="{FF2B5EF4-FFF2-40B4-BE49-F238E27FC236}">
                  <a16:creationId xmlns:a16="http://schemas.microsoft.com/office/drawing/2014/main" id="{246B4617-D350-5DC0-08CB-3AEB7566E188}"/>
                </a:ext>
              </a:extLst>
            </p:cNvPr>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fr-CH"/>
            </a:p>
          </p:txBody>
        </p:sp>
        <p:sp>
          <p:nvSpPr>
            <p:cNvPr id="63" name="Google Shape;63;p9">
              <a:extLst>
                <a:ext uri="{FF2B5EF4-FFF2-40B4-BE49-F238E27FC236}">
                  <a16:creationId xmlns:a16="http://schemas.microsoft.com/office/drawing/2014/main" id="{B414802B-4D8E-79A8-D5AD-14FCE3C5B2AE}"/>
                </a:ext>
              </a:extLst>
            </p:cNvPr>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a:extLst>
              <a:ext uri="{FF2B5EF4-FFF2-40B4-BE49-F238E27FC236}">
                <a16:creationId xmlns:a16="http://schemas.microsoft.com/office/drawing/2014/main" id="{BF8E310B-1532-5C0D-EFC0-FD0CE341419C}"/>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a:extLst>
              <a:ext uri="{FF2B5EF4-FFF2-40B4-BE49-F238E27FC236}">
                <a16:creationId xmlns:a16="http://schemas.microsoft.com/office/drawing/2014/main" id="{4703A083-33BA-5FA7-384F-010EE6FC60BC}"/>
              </a:ext>
            </a:extLst>
          </p:cNvPr>
          <p:cNvSpPr txBox="1"/>
          <p:nvPr/>
        </p:nvSpPr>
        <p:spPr>
          <a:xfrm>
            <a:off x="2649870" y="4362450"/>
            <a:ext cx="9130427" cy="1477328"/>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8000" b="0" i="0" u="none" strike="noStrike" cap="none" dirty="0">
                <a:solidFill>
                  <a:srgbClr val="29231E"/>
                </a:solidFill>
                <a:latin typeface="Alatsi"/>
                <a:ea typeface="Alatsi"/>
                <a:cs typeface="Alatsi"/>
                <a:sym typeface="Alatsi"/>
              </a:rPr>
              <a:t>Explication du </a:t>
            </a:r>
            <a:r>
              <a:rPr lang="en-US" sz="8000" b="0" i="0" u="none" strike="noStrike" cap="none" dirty="0" err="1">
                <a:solidFill>
                  <a:srgbClr val="29231E"/>
                </a:solidFill>
                <a:latin typeface="Alatsi"/>
                <a:ea typeface="Alatsi"/>
                <a:cs typeface="Alatsi"/>
                <a:sym typeface="Alatsi"/>
              </a:rPr>
              <a:t>projet</a:t>
            </a:r>
            <a:endParaRPr sz="8000" dirty="0"/>
          </a:p>
        </p:txBody>
      </p:sp>
      <p:cxnSp>
        <p:nvCxnSpPr>
          <p:cNvPr id="67" name="Google Shape;67;p9">
            <a:extLst>
              <a:ext uri="{FF2B5EF4-FFF2-40B4-BE49-F238E27FC236}">
                <a16:creationId xmlns:a16="http://schemas.microsoft.com/office/drawing/2014/main" id="{09EC8ED0-5153-B14C-42AC-65F36DBFF699}"/>
              </a:ext>
            </a:extLst>
          </p:cNvPr>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a:extLst>
              <a:ext uri="{FF2B5EF4-FFF2-40B4-BE49-F238E27FC236}">
                <a16:creationId xmlns:a16="http://schemas.microsoft.com/office/drawing/2014/main" id="{18BD176E-9FE5-F227-9D5E-4B8791F6417D}"/>
              </a:ext>
            </a:extLst>
          </p:cNvPr>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003</a:t>
            </a:r>
            <a:endParaRPr dirty="0"/>
          </a:p>
        </p:txBody>
      </p:sp>
    </p:spTree>
    <p:extLst>
      <p:ext uri="{BB962C8B-B14F-4D97-AF65-F5344CB8AC3E}">
        <p14:creationId xmlns:p14="http://schemas.microsoft.com/office/powerpoint/2010/main" val="2455786937"/>
      </p:ext>
    </p:extLst>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D8EAB45-5121-8FB0-5DB7-ABDDC0C5F1D6}"/>
            </a:ext>
          </a:extLst>
        </p:cNvPr>
        <p:cNvGrpSpPr/>
        <p:nvPr/>
      </p:nvGrpSpPr>
      <p:grpSpPr>
        <a:xfrm>
          <a:off x="0" y="0"/>
          <a:ext cx="0" cy="0"/>
          <a:chOff x="0" y="0"/>
          <a:chExt cx="0" cy="0"/>
        </a:xfrm>
      </p:grpSpPr>
      <p:pic>
        <p:nvPicPr>
          <p:cNvPr id="60" name="Google Shape;60;p9">
            <a:extLst>
              <a:ext uri="{FF2B5EF4-FFF2-40B4-BE49-F238E27FC236}">
                <a16:creationId xmlns:a16="http://schemas.microsoft.com/office/drawing/2014/main" id="{4D1E122D-7E7E-A72D-6986-B4758829C073}"/>
              </a:ext>
            </a:extLst>
          </p:cNvPr>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a:extLst>
              <a:ext uri="{FF2B5EF4-FFF2-40B4-BE49-F238E27FC236}">
                <a16:creationId xmlns:a16="http://schemas.microsoft.com/office/drawing/2014/main" id="{E0984B5C-9AD6-7D75-2BAF-EC1AB1CDC397}"/>
              </a:ext>
            </a:extLst>
          </p:cNvPr>
          <p:cNvGrpSpPr/>
          <p:nvPr/>
        </p:nvGrpSpPr>
        <p:grpSpPr>
          <a:xfrm>
            <a:off x="2277056" y="3600450"/>
            <a:ext cx="13733888" cy="3086100"/>
            <a:chOff x="0" y="0"/>
            <a:chExt cx="3617156" cy="812800"/>
          </a:xfrm>
        </p:grpSpPr>
        <p:sp>
          <p:nvSpPr>
            <p:cNvPr id="62" name="Google Shape;62;p9">
              <a:extLst>
                <a:ext uri="{FF2B5EF4-FFF2-40B4-BE49-F238E27FC236}">
                  <a16:creationId xmlns:a16="http://schemas.microsoft.com/office/drawing/2014/main" id="{0264750F-977A-B24D-2417-014ABF884770}"/>
                </a:ext>
              </a:extLst>
            </p:cNvPr>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fr-CH"/>
            </a:p>
          </p:txBody>
        </p:sp>
        <p:sp>
          <p:nvSpPr>
            <p:cNvPr id="63" name="Google Shape;63;p9">
              <a:extLst>
                <a:ext uri="{FF2B5EF4-FFF2-40B4-BE49-F238E27FC236}">
                  <a16:creationId xmlns:a16="http://schemas.microsoft.com/office/drawing/2014/main" id="{A2C62D6B-3390-F590-0E30-C2C58F7E0316}"/>
                </a:ext>
              </a:extLst>
            </p:cNvPr>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a:extLst>
              <a:ext uri="{FF2B5EF4-FFF2-40B4-BE49-F238E27FC236}">
                <a16:creationId xmlns:a16="http://schemas.microsoft.com/office/drawing/2014/main" id="{9EE86B47-1C45-817D-AB3A-A5BC09EDA6AB}"/>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a:extLst>
              <a:ext uri="{FF2B5EF4-FFF2-40B4-BE49-F238E27FC236}">
                <a16:creationId xmlns:a16="http://schemas.microsoft.com/office/drawing/2014/main" id="{7E32CD37-5573-293C-C6A2-8187EE00BA23}"/>
              </a:ext>
            </a:extLst>
          </p:cNvPr>
          <p:cNvSpPr txBox="1"/>
          <p:nvPr/>
        </p:nvSpPr>
        <p:spPr>
          <a:xfrm>
            <a:off x="2649870" y="4362450"/>
            <a:ext cx="9130427" cy="1772793"/>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9600" b="0" i="0" u="none" strike="noStrike" cap="none" dirty="0">
                <a:solidFill>
                  <a:srgbClr val="29231E"/>
                </a:solidFill>
                <a:latin typeface="Alatsi"/>
                <a:ea typeface="Alatsi"/>
                <a:cs typeface="Alatsi"/>
                <a:sym typeface="Alatsi"/>
              </a:rPr>
              <a:t>Maquettes</a:t>
            </a:r>
            <a:endParaRPr sz="9600" dirty="0"/>
          </a:p>
        </p:txBody>
      </p:sp>
      <p:cxnSp>
        <p:nvCxnSpPr>
          <p:cNvPr id="67" name="Google Shape;67;p9">
            <a:extLst>
              <a:ext uri="{FF2B5EF4-FFF2-40B4-BE49-F238E27FC236}">
                <a16:creationId xmlns:a16="http://schemas.microsoft.com/office/drawing/2014/main" id="{F2C597BC-DD47-F21D-4379-F6E9D0E5EBA1}"/>
              </a:ext>
            </a:extLst>
          </p:cNvPr>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a:extLst>
              <a:ext uri="{FF2B5EF4-FFF2-40B4-BE49-F238E27FC236}">
                <a16:creationId xmlns:a16="http://schemas.microsoft.com/office/drawing/2014/main" id="{4B9A0AEC-9B64-DDFE-1DAC-EAD1C091E65B}"/>
              </a:ext>
            </a:extLst>
          </p:cNvPr>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004</a:t>
            </a:r>
            <a:endParaRPr dirty="0"/>
          </a:p>
        </p:txBody>
      </p:sp>
    </p:spTree>
    <p:extLst>
      <p:ext uri="{BB962C8B-B14F-4D97-AF65-F5344CB8AC3E}">
        <p14:creationId xmlns:p14="http://schemas.microsoft.com/office/powerpoint/2010/main" val="2176552703"/>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37FA17F-8B0F-B9FF-C7FD-A829E94035C6}"/>
            </a:ext>
          </a:extLst>
        </p:cNvPr>
        <p:cNvGrpSpPr/>
        <p:nvPr/>
      </p:nvGrpSpPr>
      <p:grpSpPr>
        <a:xfrm>
          <a:off x="0" y="0"/>
          <a:ext cx="0" cy="0"/>
          <a:chOff x="0" y="0"/>
          <a:chExt cx="0" cy="0"/>
        </a:xfrm>
      </p:grpSpPr>
      <p:pic>
        <p:nvPicPr>
          <p:cNvPr id="60" name="Google Shape;60;p9">
            <a:extLst>
              <a:ext uri="{FF2B5EF4-FFF2-40B4-BE49-F238E27FC236}">
                <a16:creationId xmlns:a16="http://schemas.microsoft.com/office/drawing/2014/main" id="{E6FB24F9-F5F8-A8B3-644D-3CBBD44E9D7B}"/>
              </a:ext>
            </a:extLst>
          </p:cNvPr>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a:extLst>
              <a:ext uri="{FF2B5EF4-FFF2-40B4-BE49-F238E27FC236}">
                <a16:creationId xmlns:a16="http://schemas.microsoft.com/office/drawing/2014/main" id="{32A40FE9-E4D2-B3E7-C1C9-2DA9EA914ECD}"/>
              </a:ext>
            </a:extLst>
          </p:cNvPr>
          <p:cNvGrpSpPr/>
          <p:nvPr/>
        </p:nvGrpSpPr>
        <p:grpSpPr>
          <a:xfrm>
            <a:off x="2277056" y="3600450"/>
            <a:ext cx="13733888" cy="3086100"/>
            <a:chOff x="0" y="0"/>
            <a:chExt cx="3617156" cy="812800"/>
          </a:xfrm>
        </p:grpSpPr>
        <p:sp>
          <p:nvSpPr>
            <p:cNvPr id="62" name="Google Shape;62;p9">
              <a:extLst>
                <a:ext uri="{FF2B5EF4-FFF2-40B4-BE49-F238E27FC236}">
                  <a16:creationId xmlns:a16="http://schemas.microsoft.com/office/drawing/2014/main" id="{60A50FA5-8B07-4B13-921F-6B08A0D9624F}"/>
                </a:ext>
              </a:extLst>
            </p:cNvPr>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fr-CH"/>
            </a:p>
          </p:txBody>
        </p:sp>
        <p:sp>
          <p:nvSpPr>
            <p:cNvPr id="63" name="Google Shape;63;p9">
              <a:extLst>
                <a:ext uri="{FF2B5EF4-FFF2-40B4-BE49-F238E27FC236}">
                  <a16:creationId xmlns:a16="http://schemas.microsoft.com/office/drawing/2014/main" id="{86278AD4-DDA7-1410-57E1-0A625457D3E0}"/>
                </a:ext>
              </a:extLst>
            </p:cNvPr>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a:extLst>
              <a:ext uri="{FF2B5EF4-FFF2-40B4-BE49-F238E27FC236}">
                <a16:creationId xmlns:a16="http://schemas.microsoft.com/office/drawing/2014/main" id="{78F6C2B9-2FD2-1094-6A94-3860B48837C7}"/>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a:extLst>
              <a:ext uri="{FF2B5EF4-FFF2-40B4-BE49-F238E27FC236}">
                <a16:creationId xmlns:a16="http://schemas.microsoft.com/office/drawing/2014/main" id="{1F04BF4C-F610-9E37-CF6E-5CA92A222A2A}"/>
              </a:ext>
            </a:extLst>
          </p:cNvPr>
          <p:cNvSpPr txBox="1"/>
          <p:nvPr/>
        </p:nvSpPr>
        <p:spPr>
          <a:xfrm>
            <a:off x="2635356" y="4362450"/>
            <a:ext cx="9130427" cy="1329595"/>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7200" b="0" i="0" u="none" strike="noStrike" cap="none" dirty="0">
                <a:solidFill>
                  <a:srgbClr val="29231E"/>
                </a:solidFill>
                <a:latin typeface="Alatsi"/>
                <a:ea typeface="Alatsi"/>
                <a:cs typeface="Alatsi"/>
                <a:sym typeface="Alatsi"/>
              </a:rPr>
              <a:t>Technologies </a:t>
            </a:r>
            <a:r>
              <a:rPr lang="en-US" sz="7200" b="0" i="0" u="none" strike="noStrike" cap="none" dirty="0" err="1">
                <a:solidFill>
                  <a:srgbClr val="29231E"/>
                </a:solidFill>
                <a:latin typeface="Alatsi"/>
                <a:ea typeface="Alatsi"/>
                <a:cs typeface="Alatsi"/>
                <a:sym typeface="Alatsi"/>
              </a:rPr>
              <a:t>utilisées</a:t>
            </a:r>
            <a:endParaRPr sz="7200" dirty="0"/>
          </a:p>
        </p:txBody>
      </p:sp>
      <p:cxnSp>
        <p:nvCxnSpPr>
          <p:cNvPr id="67" name="Google Shape;67;p9">
            <a:extLst>
              <a:ext uri="{FF2B5EF4-FFF2-40B4-BE49-F238E27FC236}">
                <a16:creationId xmlns:a16="http://schemas.microsoft.com/office/drawing/2014/main" id="{2B302FA0-2E22-4F41-02E9-C329A2910178}"/>
              </a:ext>
            </a:extLst>
          </p:cNvPr>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a:extLst>
              <a:ext uri="{FF2B5EF4-FFF2-40B4-BE49-F238E27FC236}">
                <a16:creationId xmlns:a16="http://schemas.microsoft.com/office/drawing/2014/main" id="{496BD41D-CCD7-0BC7-1CBC-9EEFD9FC7282}"/>
              </a:ext>
            </a:extLst>
          </p:cNvPr>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005</a:t>
            </a:r>
            <a:endParaRPr dirty="0"/>
          </a:p>
        </p:txBody>
      </p:sp>
    </p:spTree>
    <p:extLst>
      <p:ext uri="{BB962C8B-B14F-4D97-AF65-F5344CB8AC3E}">
        <p14:creationId xmlns:p14="http://schemas.microsoft.com/office/powerpoint/2010/main" val="2803969269"/>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45516B0F-51B8-DDD3-ED86-F350703F0FCA}"/>
            </a:ext>
          </a:extLst>
        </p:cNvPr>
        <p:cNvGrpSpPr/>
        <p:nvPr/>
      </p:nvGrpSpPr>
      <p:grpSpPr>
        <a:xfrm>
          <a:off x="0" y="0"/>
          <a:ext cx="0" cy="0"/>
          <a:chOff x="0" y="0"/>
          <a:chExt cx="0" cy="0"/>
        </a:xfrm>
      </p:grpSpPr>
      <p:pic>
        <p:nvPicPr>
          <p:cNvPr id="60" name="Google Shape;60;p9">
            <a:extLst>
              <a:ext uri="{FF2B5EF4-FFF2-40B4-BE49-F238E27FC236}">
                <a16:creationId xmlns:a16="http://schemas.microsoft.com/office/drawing/2014/main" id="{8D9B8B4D-9C95-9D4B-7163-707862AE96A9}"/>
              </a:ext>
            </a:extLst>
          </p:cNvPr>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a:extLst>
              <a:ext uri="{FF2B5EF4-FFF2-40B4-BE49-F238E27FC236}">
                <a16:creationId xmlns:a16="http://schemas.microsoft.com/office/drawing/2014/main" id="{0F07A7AB-C063-EBFE-7337-0103E0D1EC84}"/>
              </a:ext>
            </a:extLst>
          </p:cNvPr>
          <p:cNvGrpSpPr/>
          <p:nvPr/>
        </p:nvGrpSpPr>
        <p:grpSpPr>
          <a:xfrm>
            <a:off x="2277056" y="3600450"/>
            <a:ext cx="13733888" cy="3086100"/>
            <a:chOff x="0" y="0"/>
            <a:chExt cx="3617156" cy="812800"/>
          </a:xfrm>
        </p:grpSpPr>
        <p:sp>
          <p:nvSpPr>
            <p:cNvPr id="62" name="Google Shape;62;p9">
              <a:extLst>
                <a:ext uri="{FF2B5EF4-FFF2-40B4-BE49-F238E27FC236}">
                  <a16:creationId xmlns:a16="http://schemas.microsoft.com/office/drawing/2014/main" id="{85BEC1D5-C447-923F-4028-5877BBBA1C83}"/>
                </a:ext>
              </a:extLst>
            </p:cNvPr>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fr-CH"/>
            </a:p>
          </p:txBody>
        </p:sp>
        <p:sp>
          <p:nvSpPr>
            <p:cNvPr id="63" name="Google Shape;63;p9">
              <a:extLst>
                <a:ext uri="{FF2B5EF4-FFF2-40B4-BE49-F238E27FC236}">
                  <a16:creationId xmlns:a16="http://schemas.microsoft.com/office/drawing/2014/main" id="{17D621C7-286A-95CB-D861-5AD204A78F28}"/>
                </a:ext>
              </a:extLst>
            </p:cNvPr>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a:extLst>
              <a:ext uri="{FF2B5EF4-FFF2-40B4-BE49-F238E27FC236}">
                <a16:creationId xmlns:a16="http://schemas.microsoft.com/office/drawing/2014/main" id="{F963AB0C-EA25-ECF7-0995-D068E6C82B83}"/>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a:extLst>
              <a:ext uri="{FF2B5EF4-FFF2-40B4-BE49-F238E27FC236}">
                <a16:creationId xmlns:a16="http://schemas.microsoft.com/office/drawing/2014/main" id="{EFC3606D-F2D5-0FAC-1A7F-3BF4E886BF69}"/>
              </a:ext>
            </a:extLst>
          </p:cNvPr>
          <p:cNvSpPr txBox="1"/>
          <p:nvPr/>
        </p:nvSpPr>
        <p:spPr>
          <a:xfrm>
            <a:off x="2635356" y="4362450"/>
            <a:ext cx="9130427" cy="1477328"/>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8000" b="0" i="0" u="none" strike="noStrike" cap="none" dirty="0">
                <a:solidFill>
                  <a:srgbClr val="29231E"/>
                </a:solidFill>
                <a:latin typeface="Alatsi"/>
                <a:ea typeface="Alatsi"/>
                <a:cs typeface="Alatsi"/>
                <a:sym typeface="Alatsi"/>
              </a:rPr>
              <a:t>Descente de code</a:t>
            </a:r>
            <a:endParaRPr sz="8000" dirty="0"/>
          </a:p>
        </p:txBody>
      </p:sp>
      <p:cxnSp>
        <p:nvCxnSpPr>
          <p:cNvPr id="67" name="Google Shape;67;p9">
            <a:extLst>
              <a:ext uri="{FF2B5EF4-FFF2-40B4-BE49-F238E27FC236}">
                <a16:creationId xmlns:a16="http://schemas.microsoft.com/office/drawing/2014/main" id="{88CCB849-F754-5F2D-C77F-E0B30248C65B}"/>
              </a:ext>
            </a:extLst>
          </p:cNvPr>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a:extLst>
              <a:ext uri="{FF2B5EF4-FFF2-40B4-BE49-F238E27FC236}">
                <a16:creationId xmlns:a16="http://schemas.microsoft.com/office/drawing/2014/main" id="{A22FB79F-E997-1527-0EEC-E403A21E4E93}"/>
              </a:ext>
            </a:extLst>
          </p:cNvPr>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006</a:t>
            </a:r>
            <a:endParaRPr dirty="0"/>
          </a:p>
        </p:txBody>
      </p:sp>
    </p:spTree>
    <p:extLst>
      <p:ext uri="{BB962C8B-B14F-4D97-AF65-F5344CB8AC3E}">
        <p14:creationId xmlns:p14="http://schemas.microsoft.com/office/powerpoint/2010/main" val="107303379"/>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56E22723-760F-8A87-1DE7-ADC471A55CE5}"/>
            </a:ext>
          </a:extLst>
        </p:cNvPr>
        <p:cNvGrpSpPr/>
        <p:nvPr/>
      </p:nvGrpSpPr>
      <p:grpSpPr>
        <a:xfrm>
          <a:off x="0" y="0"/>
          <a:ext cx="0" cy="0"/>
          <a:chOff x="0" y="0"/>
          <a:chExt cx="0" cy="0"/>
        </a:xfrm>
      </p:grpSpPr>
      <p:pic>
        <p:nvPicPr>
          <p:cNvPr id="60" name="Google Shape;60;p9">
            <a:extLst>
              <a:ext uri="{FF2B5EF4-FFF2-40B4-BE49-F238E27FC236}">
                <a16:creationId xmlns:a16="http://schemas.microsoft.com/office/drawing/2014/main" id="{DD0B9C51-CD14-2AAA-8B96-666E3A0F27CD}"/>
              </a:ext>
            </a:extLst>
          </p:cNvPr>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a:extLst>
              <a:ext uri="{FF2B5EF4-FFF2-40B4-BE49-F238E27FC236}">
                <a16:creationId xmlns:a16="http://schemas.microsoft.com/office/drawing/2014/main" id="{9A9A61BB-3D42-76FB-EC91-0231E2733A10}"/>
              </a:ext>
            </a:extLst>
          </p:cNvPr>
          <p:cNvGrpSpPr/>
          <p:nvPr/>
        </p:nvGrpSpPr>
        <p:grpSpPr>
          <a:xfrm>
            <a:off x="2277056" y="3600450"/>
            <a:ext cx="13733888" cy="3086100"/>
            <a:chOff x="0" y="0"/>
            <a:chExt cx="3617156" cy="812800"/>
          </a:xfrm>
        </p:grpSpPr>
        <p:sp>
          <p:nvSpPr>
            <p:cNvPr id="62" name="Google Shape;62;p9">
              <a:extLst>
                <a:ext uri="{FF2B5EF4-FFF2-40B4-BE49-F238E27FC236}">
                  <a16:creationId xmlns:a16="http://schemas.microsoft.com/office/drawing/2014/main" id="{25788014-F2C0-C68C-78B9-9619DEA0F324}"/>
                </a:ext>
              </a:extLst>
            </p:cNvPr>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fr-CH"/>
            </a:p>
          </p:txBody>
        </p:sp>
        <p:sp>
          <p:nvSpPr>
            <p:cNvPr id="63" name="Google Shape;63;p9">
              <a:extLst>
                <a:ext uri="{FF2B5EF4-FFF2-40B4-BE49-F238E27FC236}">
                  <a16:creationId xmlns:a16="http://schemas.microsoft.com/office/drawing/2014/main" id="{5676DF35-E80B-9198-52F5-3CBE6C18EA32}"/>
                </a:ext>
              </a:extLst>
            </p:cNvPr>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a:extLst>
              <a:ext uri="{FF2B5EF4-FFF2-40B4-BE49-F238E27FC236}">
                <a16:creationId xmlns:a16="http://schemas.microsoft.com/office/drawing/2014/main" id="{2C2D911F-F51E-0914-853A-EDF6A710D569}"/>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a:extLst>
              <a:ext uri="{FF2B5EF4-FFF2-40B4-BE49-F238E27FC236}">
                <a16:creationId xmlns:a16="http://schemas.microsoft.com/office/drawing/2014/main" id="{8C19D22A-4626-1F8B-F62D-00E908B4FACB}"/>
              </a:ext>
            </a:extLst>
          </p:cNvPr>
          <p:cNvSpPr txBox="1"/>
          <p:nvPr/>
        </p:nvSpPr>
        <p:spPr>
          <a:xfrm>
            <a:off x="2635356" y="4362450"/>
            <a:ext cx="9130427" cy="1477328"/>
          </a:xfrm>
          <a:prstGeom prst="rect">
            <a:avLst/>
          </a:prstGeom>
          <a:noFill/>
          <a:ln>
            <a:noFill/>
          </a:ln>
        </p:spPr>
        <p:txBody>
          <a:bodyPr spcFirstLastPara="1" wrap="square" lIns="0" tIns="0" rIns="0" bIns="0" anchor="t" anchorCtr="0">
            <a:spAutoFit/>
          </a:bodyPr>
          <a:lstStyle/>
          <a:p>
            <a:pPr marL="0" marR="0" lvl="0" indent="0" algn="ctr" rtl="0">
              <a:lnSpc>
                <a:spcPct val="120005"/>
              </a:lnSpc>
              <a:spcBef>
                <a:spcPts val="0"/>
              </a:spcBef>
              <a:spcAft>
                <a:spcPts val="0"/>
              </a:spcAft>
              <a:buNone/>
            </a:pPr>
            <a:r>
              <a:rPr lang="en-US" sz="8000" b="0" i="0" u="none" strike="noStrike" cap="none" dirty="0">
                <a:solidFill>
                  <a:srgbClr val="29231E"/>
                </a:solidFill>
                <a:latin typeface="Alatsi"/>
                <a:ea typeface="Alatsi"/>
                <a:cs typeface="Alatsi"/>
                <a:sym typeface="Alatsi"/>
              </a:rPr>
              <a:t>Gestion de </a:t>
            </a:r>
            <a:r>
              <a:rPr lang="en-US" sz="8000" b="0" i="0" u="none" strike="noStrike" cap="none" dirty="0" err="1">
                <a:solidFill>
                  <a:srgbClr val="29231E"/>
                </a:solidFill>
                <a:latin typeface="Alatsi"/>
                <a:ea typeface="Alatsi"/>
                <a:cs typeface="Alatsi"/>
                <a:sym typeface="Alatsi"/>
              </a:rPr>
              <a:t>projet</a:t>
            </a:r>
            <a:endParaRPr sz="8000" dirty="0"/>
          </a:p>
        </p:txBody>
      </p:sp>
      <p:cxnSp>
        <p:nvCxnSpPr>
          <p:cNvPr id="67" name="Google Shape;67;p9">
            <a:extLst>
              <a:ext uri="{FF2B5EF4-FFF2-40B4-BE49-F238E27FC236}">
                <a16:creationId xmlns:a16="http://schemas.microsoft.com/office/drawing/2014/main" id="{65180682-A408-93DC-AF0C-143FE4A341B2}"/>
              </a:ext>
            </a:extLst>
          </p:cNvPr>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a:extLst>
              <a:ext uri="{FF2B5EF4-FFF2-40B4-BE49-F238E27FC236}">
                <a16:creationId xmlns:a16="http://schemas.microsoft.com/office/drawing/2014/main" id="{E7769C1A-1CD1-3E3C-A1FB-39B2AAF1E4AB}"/>
              </a:ext>
            </a:extLst>
          </p:cNvPr>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007</a:t>
            </a:r>
            <a:endParaRPr dirty="0"/>
          </a:p>
        </p:txBody>
      </p:sp>
    </p:spTree>
    <p:extLst>
      <p:ext uri="{BB962C8B-B14F-4D97-AF65-F5344CB8AC3E}">
        <p14:creationId xmlns:p14="http://schemas.microsoft.com/office/powerpoint/2010/main" val="1280962565"/>
      </p:ext>
    </p:extLst>
  </p:cSld>
  <p:clrMapOvr>
    <a:masterClrMapping/>
  </p:clrMapOvr>
  <p:transition>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1173</Words>
  <Application>Microsoft Office PowerPoint</Application>
  <PresentationFormat>Personnalisé</PresentationFormat>
  <Paragraphs>107</Paragraphs>
  <Slides>25</Slides>
  <Notes>25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Courier Prime</vt:lpstr>
      <vt:lpstr>Calibri</vt:lpstr>
      <vt:lpstr>Arial</vt:lpstr>
      <vt:lpstr>Alatsi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Magliani Lorenzo</cp:lastModifiedBy>
  <cp:revision>1</cp:revision>
  <dcterms:modified xsi:type="dcterms:W3CDTF">2026-01-15T15:30:00Z</dcterms:modified>
</cp:coreProperties>
</file>